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871" r:id="rId2"/>
    <p:sldMasterId id="2147483873" r:id="rId3"/>
    <p:sldMasterId id="2147483877" r:id="rId4"/>
    <p:sldMasterId id="2147483880" r:id="rId5"/>
    <p:sldMasterId id="2147483884" r:id="rId6"/>
    <p:sldMasterId id="2147483887" r:id="rId7"/>
    <p:sldMasterId id="2147483890" r:id="rId8"/>
  </p:sldMasterIdLst>
  <p:notesMasterIdLst>
    <p:notesMasterId r:id="rId32"/>
  </p:notesMasterIdLst>
  <p:handoutMasterIdLst>
    <p:handoutMasterId r:id="rId33"/>
  </p:handoutMasterIdLst>
  <p:sldIdLst>
    <p:sldId id="522" r:id="rId9"/>
    <p:sldId id="523" r:id="rId10"/>
    <p:sldId id="519" r:id="rId11"/>
    <p:sldId id="531" r:id="rId12"/>
    <p:sldId id="532" r:id="rId13"/>
    <p:sldId id="435" r:id="rId14"/>
    <p:sldId id="516" r:id="rId15"/>
    <p:sldId id="450" r:id="rId16"/>
    <p:sldId id="494" r:id="rId17"/>
    <p:sldId id="495" r:id="rId18"/>
    <p:sldId id="496" r:id="rId19"/>
    <p:sldId id="534" r:id="rId20"/>
    <p:sldId id="446" r:id="rId21"/>
    <p:sldId id="524" r:id="rId22"/>
    <p:sldId id="530" r:id="rId23"/>
    <p:sldId id="498" r:id="rId24"/>
    <p:sldId id="536" r:id="rId25"/>
    <p:sldId id="497" r:id="rId26"/>
    <p:sldId id="528" r:id="rId27"/>
    <p:sldId id="499" r:id="rId28"/>
    <p:sldId id="529" r:id="rId29"/>
    <p:sldId id="470" r:id="rId30"/>
    <p:sldId id="481" r:id="rId31"/>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Đào Mạnh Hồ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FFFF"/>
    <a:srgbClr val="FF0066"/>
    <a:srgbClr val="FF0000"/>
    <a:srgbClr val="6600CC"/>
    <a:srgbClr val="66FF33"/>
    <a:srgbClr val="6699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273" autoAdjust="0"/>
    <p:restoredTop sz="85921" autoAdjust="0"/>
  </p:normalViewPr>
  <p:slideViewPr>
    <p:cSldViewPr>
      <p:cViewPr varScale="1">
        <p:scale>
          <a:sx n="62" d="100"/>
          <a:sy n="62" d="100"/>
        </p:scale>
        <p:origin x="-13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ltLang="en-US"/>
          </a:p>
        </p:txBody>
      </p:sp>
      <p:sp>
        <p:nvSpPr>
          <p:cNvPr id="285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285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ltLang="en-US"/>
          </a:p>
        </p:txBody>
      </p:sp>
      <p:sp>
        <p:nvSpPr>
          <p:cNvPr id="285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F338B70-A6AC-481B-A9CF-A03F38C5ABE5}" type="slidenum">
              <a:rPr lang="en-US" altLang="en-US"/>
              <a:pPr/>
              <a:t>‹#›</a:t>
            </a:fld>
            <a:endParaRPr lang="en-US" altLang="en-US"/>
          </a:p>
        </p:txBody>
      </p:sp>
    </p:spTree>
    <p:extLst>
      <p:ext uri="{BB962C8B-B14F-4D97-AF65-F5344CB8AC3E}">
        <p14:creationId xmlns:p14="http://schemas.microsoft.com/office/powerpoint/2010/main" xmlns="" val="28006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ltLang="en-US"/>
          </a:p>
        </p:txBody>
      </p:sp>
      <p:sp>
        <p:nvSpPr>
          <p:cNvPr id="150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lt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AEB78E3-AF70-428F-86BA-DA1D7A875EA3}" type="slidenum">
              <a:rPr lang="en-US" altLang="en-US"/>
              <a:pPr/>
              <a:t>‹#›</a:t>
            </a:fld>
            <a:endParaRPr lang="en-US" altLang="en-US"/>
          </a:p>
        </p:txBody>
      </p:sp>
    </p:spTree>
    <p:extLst>
      <p:ext uri="{BB962C8B-B14F-4D97-AF65-F5344CB8AC3E}">
        <p14:creationId xmlns:p14="http://schemas.microsoft.com/office/powerpoint/2010/main" xmlns="" val="137854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20572B82-43B7-408D-B1A6-3B85E1C4145A}"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xmlns="" val="67709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Làm</a:t>
            </a:r>
            <a:r>
              <a:rPr lang="en-US" baseline="0" smtClean="0"/>
              <a:t> lại</a:t>
            </a:r>
            <a:endParaRPr lang="en-US"/>
          </a:p>
        </p:txBody>
      </p:sp>
      <p:sp>
        <p:nvSpPr>
          <p:cNvPr id="4" name="Slide Number Placeholder 3"/>
          <p:cNvSpPr>
            <a:spLocks noGrp="1"/>
          </p:cNvSpPr>
          <p:nvPr>
            <p:ph type="sldNum" sz="quarter" idx="10"/>
          </p:nvPr>
        </p:nvSpPr>
        <p:spPr/>
        <p:txBody>
          <a:bodyPr/>
          <a:lstStyle/>
          <a:p>
            <a:fld id="{CAEB78E3-AF70-428F-86BA-DA1D7A875EA3}" type="slidenum">
              <a:rPr lang="en-US" altLang="en-US" smtClean="0"/>
              <a:pPr/>
              <a:t>7</a:t>
            </a:fld>
            <a:endParaRPr lang="en-US" altLang="en-US"/>
          </a:p>
        </p:txBody>
      </p:sp>
    </p:spTree>
    <p:extLst>
      <p:ext uri="{BB962C8B-B14F-4D97-AF65-F5344CB8AC3E}">
        <p14:creationId xmlns:p14="http://schemas.microsoft.com/office/powerpoint/2010/main" xmlns="" val="117678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Chèn</a:t>
            </a:r>
            <a:r>
              <a:rPr lang="en-US" baseline="0" dirty="0" smtClean="0"/>
              <a:t> biểu tượng word để liên kết sang word</a:t>
            </a:r>
            <a:endParaRPr lang="en-US" dirty="0"/>
          </a:p>
        </p:txBody>
      </p:sp>
      <p:sp>
        <p:nvSpPr>
          <p:cNvPr id="4" name="Slide Number Placeholder 3"/>
          <p:cNvSpPr>
            <a:spLocks noGrp="1"/>
          </p:cNvSpPr>
          <p:nvPr>
            <p:ph type="sldNum" sz="quarter" idx="10"/>
          </p:nvPr>
        </p:nvSpPr>
        <p:spPr/>
        <p:txBody>
          <a:bodyPr/>
          <a:lstStyle/>
          <a:p>
            <a:fld id="{CAEB78E3-AF70-428F-86BA-DA1D7A875EA3}" type="slidenum">
              <a:rPr lang="en-US" altLang="en-US" smtClean="0"/>
              <a:pPr/>
              <a:t>11</a:t>
            </a:fld>
            <a:endParaRPr lang="en-US" altLang="en-US"/>
          </a:p>
        </p:txBody>
      </p:sp>
    </p:spTree>
    <p:extLst>
      <p:ext uri="{BB962C8B-B14F-4D97-AF65-F5344CB8AC3E}">
        <p14:creationId xmlns:p14="http://schemas.microsoft.com/office/powerpoint/2010/main" xmlns="" val="84747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anose="020B0604020202020204" pitchFamily="34" charset="0"/>
                <a:ea typeface="+mn-ea"/>
                <a:cs typeface="+mn-cs"/>
              </a:rPr>
              <a:t>1-B		2-D		3-E		4-C		5-A</a:t>
            </a:r>
          </a:p>
          <a:p>
            <a:endParaRPr lang="en-US" dirty="0"/>
          </a:p>
        </p:txBody>
      </p:sp>
      <p:sp>
        <p:nvSpPr>
          <p:cNvPr id="4" name="Slide Number Placeholder 3"/>
          <p:cNvSpPr>
            <a:spLocks noGrp="1"/>
          </p:cNvSpPr>
          <p:nvPr>
            <p:ph type="sldNum" sz="quarter" idx="10"/>
          </p:nvPr>
        </p:nvSpPr>
        <p:spPr/>
        <p:txBody>
          <a:bodyPr/>
          <a:lstStyle/>
          <a:p>
            <a:fld id="{CAEB78E3-AF70-428F-86BA-DA1D7A875EA3}" type="slidenum">
              <a:rPr lang="en-US" altLang="en-US" smtClean="0"/>
              <a:pPr/>
              <a:t>20</a:t>
            </a:fld>
            <a:endParaRPr lang="en-US" altLang="en-US"/>
          </a:p>
        </p:txBody>
      </p:sp>
    </p:spTree>
    <p:extLst>
      <p:ext uri="{BB962C8B-B14F-4D97-AF65-F5344CB8AC3E}">
        <p14:creationId xmlns:p14="http://schemas.microsoft.com/office/powerpoint/2010/main" xmlns="" val="160214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Sau khi HS</a:t>
            </a:r>
            <a:r>
              <a:rPr lang="en-US" baseline="0" dirty="0" smtClean="0"/>
              <a:t> thực hành tổng hợp sau thì gợi vấn đề về việc nếu muốn thêm, xóa cột hay hàng thì chúng ta làm như thế nào?</a:t>
            </a:r>
            <a:endParaRPr lang="en-US" dirty="0"/>
          </a:p>
        </p:txBody>
      </p:sp>
      <p:sp>
        <p:nvSpPr>
          <p:cNvPr id="4" name="Slide Number Placeholder 3"/>
          <p:cNvSpPr>
            <a:spLocks noGrp="1"/>
          </p:cNvSpPr>
          <p:nvPr>
            <p:ph type="sldNum" sz="quarter" idx="10"/>
          </p:nvPr>
        </p:nvSpPr>
        <p:spPr/>
        <p:txBody>
          <a:bodyPr/>
          <a:lstStyle/>
          <a:p>
            <a:fld id="{CAEB78E3-AF70-428F-86BA-DA1D7A875EA3}" type="slidenum">
              <a:rPr lang="en-US" altLang="en-US" smtClean="0"/>
              <a:pPr/>
              <a:t>21</a:t>
            </a:fld>
            <a:endParaRPr lang="en-US" altLang="en-US"/>
          </a:p>
        </p:txBody>
      </p:sp>
    </p:spTree>
    <p:extLst>
      <p:ext uri="{BB962C8B-B14F-4D97-AF65-F5344CB8AC3E}">
        <p14:creationId xmlns:p14="http://schemas.microsoft.com/office/powerpoint/2010/main" xmlns="" val="347811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B78E3-AF70-428F-86BA-DA1D7A875EA3}" type="slidenum">
              <a:rPr lang="en-US" altLang="en-US" smtClean="0"/>
              <a:pPr/>
              <a:t>23</a:t>
            </a:fld>
            <a:endParaRPr lang="en-US" altLang="en-US"/>
          </a:p>
        </p:txBody>
      </p:sp>
    </p:spTree>
    <p:extLst>
      <p:ext uri="{BB962C8B-B14F-4D97-AF65-F5344CB8AC3E}">
        <p14:creationId xmlns:p14="http://schemas.microsoft.com/office/powerpoint/2010/main" xmlns="" val="243016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lgn="ctr" eaLnBrk="1" hangingPunct="1">
              <a:spcBef>
                <a:spcPct val="20000"/>
              </a:spcBef>
              <a:buClr>
                <a:srgbClr val="3366CC"/>
              </a:buClr>
              <a:defRPr>
                <a:cs typeface="+mn-cs"/>
              </a:defRPr>
            </a:lvl1pPr>
          </a:lstStyle>
          <a:p>
            <a:pPr>
              <a:defRPr/>
            </a:pPr>
            <a:fld id="{1E2C1F32-A0BB-40C8-B390-C82E452CB632}" type="datetime10">
              <a:rPr lang="en-US" altLang="en-US" smtClean="0"/>
              <a:pPr>
                <a:defRPr/>
              </a:pPr>
              <a:t>08:13</a:t>
            </a:fld>
            <a:endParaRPr lang="en-US" altLang="en-US"/>
          </a:p>
        </p:txBody>
      </p:sp>
      <p:sp>
        <p:nvSpPr>
          <p:cNvPr id="3" name="Footer Placeholder 2"/>
          <p:cNvSpPr>
            <a:spLocks noGrp="1"/>
          </p:cNvSpPr>
          <p:nvPr>
            <p:ph type="ftr" sz="quarter" idx="11"/>
          </p:nvPr>
        </p:nvSpPr>
        <p:spPr>
          <a:xfrm>
            <a:off x="0" y="0"/>
            <a:ext cx="0" cy="0"/>
          </a:xfrm>
        </p:spPr>
        <p:txBody>
          <a:bodyPr/>
          <a:lstStyle>
            <a:lvl1pPr algn="ctr" eaLnBrk="1" hangingPunct="1">
              <a:spcBef>
                <a:spcPct val="20000"/>
              </a:spcBef>
              <a:buClr>
                <a:srgbClr val="3366CC"/>
              </a:buClr>
              <a:defRPr dirty="0">
                <a:cs typeface="+mn-cs"/>
              </a:defRPr>
            </a:lvl1pPr>
          </a:lstStyle>
          <a:p>
            <a:pPr>
              <a:defRPr/>
            </a:pPr>
            <a:r>
              <a:rPr lang="vi-VN" altLang="en-US" smtClean="0"/>
              <a:t>Võ Nhật Trường</a:t>
            </a:r>
            <a:endParaRPr lang="en-US" alt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077783F9-33D3-42BA-BDE4-AAF5AD5C3B07}"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162800" y="6507163"/>
            <a:ext cx="1828800" cy="274637"/>
          </a:xfrm>
          <a:prstGeom prst="rect">
            <a:avLst/>
          </a:prstGeom>
        </p:spPr>
        <p:txBody>
          <a:bodyPr/>
          <a:lstStyle>
            <a:lvl1pPr>
              <a:defRPr>
                <a:cs typeface="+mn-cs"/>
              </a:defRPr>
            </a:lvl1pPr>
          </a:lstStyle>
          <a:p>
            <a:pPr>
              <a:defRPr/>
            </a:pPr>
            <a:r>
              <a:rPr lang="en-US" altLang="en-US"/>
              <a:t>Võ Nhật Trường</a:t>
            </a:r>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a:defRPr/>
            </a:pPr>
            <a:fld id="{4CAD3760-EC6B-43C3-8ABA-00BEE9D080B8}" type="datetime10">
              <a:rPr lang="en-US" smtClean="0"/>
              <a:pPr>
                <a:defRPr/>
              </a:pPr>
              <a:t>08:13</a:t>
            </a:fld>
            <a:endParaRPr lang="en-US"/>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defRPr>
            </a:lvl1pPr>
            <a:extLst/>
          </a:lstStyle>
          <a:p>
            <a:pPr>
              <a:defRPr/>
            </a:pPr>
            <a:r>
              <a:rPr lang="vi-VN" smtClean="0"/>
              <a:t>Võ Nhật Trường</a:t>
            </a:r>
            <a:endParaRPr lang="en-US"/>
          </a:p>
        </p:txBody>
      </p:sp>
      <p:sp>
        <p:nvSpPr>
          <p:cNvPr id="13"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defRPr>
            </a:lvl1pPr>
            <a:extLst/>
          </a:lstStyle>
          <a:p>
            <a:pPr>
              <a:defRPr/>
            </a:pPr>
            <a:fld id="{97E9B76C-226D-47C4-BED0-C9654DAE73CC}"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lgn="ctr" eaLnBrk="1" hangingPunct="1">
              <a:spcBef>
                <a:spcPct val="20000"/>
              </a:spcBef>
              <a:buClr>
                <a:srgbClr val="3366CC"/>
              </a:buClr>
              <a:defRPr>
                <a:cs typeface="+mn-cs"/>
              </a:defRPr>
            </a:lvl1pPr>
          </a:lstStyle>
          <a:p>
            <a:pPr>
              <a:defRPr/>
            </a:pPr>
            <a:fld id="{BEBFC1B6-15F7-405C-AADA-D34BA2BA39A6}" type="datetime10">
              <a:rPr lang="en-US" smtClean="0"/>
              <a:pPr>
                <a:defRPr/>
              </a:pPr>
              <a:t>08:13</a:t>
            </a:fld>
            <a:endParaRPr lang="en-US"/>
          </a:p>
        </p:txBody>
      </p:sp>
      <p:sp>
        <p:nvSpPr>
          <p:cNvPr id="3" name="Footer Placeholder 4"/>
          <p:cNvSpPr>
            <a:spLocks noGrp="1"/>
          </p:cNvSpPr>
          <p:nvPr>
            <p:ph type="ftr" sz="quarter" idx="11"/>
          </p:nvPr>
        </p:nvSpPr>
        <p:spPr>
          <a:xfrm>
            <a:off x="3028950" y="6356350"/>
            <a:ext cx="3086100" cy="365125"/>
          </a:xfrm>
        </p:spPr>
        <p:txBody>
          <a:bodyPr/>
          <a:lstStyle>
            <a:lvl1pPr>
              <a:defRPr/>
            </a:lvl1pPr>
          </a:lstStyle>
          <a:p>
            <a:pPr>
              <a:defRPr/>
            </a:pPr>
            <a:r>
              <a:rPr lang="vi-VN" smtClean="0"/>
              <a:t>Võ Nhật Trường</a:t>
            </a: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E1C721B8-6E21-4E7F-A0BC-3ED7CBF2D7B0}"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162800" y="6507163"/>
            <a:ext cx="1828800" cy="274637"/>
          </a:xfrm>
        </p:spPr>
        <p:txBody>
          <a:bodyPr/>
          <a:lstStyle>
            <a:lvl1pP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162800" y="6507163"/>
            <a:ext cx="1828800" cy="274637"/>
          </a:xfrm>
        </p:spPr>
        <p:txBody>
          <a:bodyPr/>
          <a:lstStyle>
            <a:lvl1pP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lgn="ctr" eaLnBrk="1" hangingPunct="1">
              <a:spcBef>
                <a:spcPct val="20000"/>
              </a:spcBef>
              <a:buClr>
                <a:srgbClr val="3366CC"/>
              </a:buClr>
              <a:defRPr>
                <a:cs typeface="+mn-cs"/>
              </a:defRPr>
            </a:lvl1pPr>
          </a:lstStyle>
          <a:p>
            <a:pPr>
              <a:defRPr/>
            </a:pPr>
            <a:fld id="{D5045831-92F9-4B6C-BA4B-943D76CAE99C}" type="datetime10">
              <a:rPr lang="en-US" smtClean="0"/>
              <a:pPr>
                <a:defRPr/>
              </a:pPr>
              <a:t>08:13</a:t>
            </a:fld>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lgn="ctr" eaLnBrk="1" hangingPunct="1">
              <a:spcBef>
                <a:spcPct val="20000"/>
              </a:spcBef>
              <a:buClr>
                <a:srgbClr val="3366CC"/>
              </a:buClr>
              <a:defRPr>
                <a:cs typeface="+mn-cs"/>
              </a:defRPr>
            </a:lvl1pPr>
          </a:lstStyle>
          <a:p>
            <a:pPr>
              <a:defRPr/>
            </a:pPr>
            <a:r>
              <a:rPr lang="vi-VN" smtClean="0"/>
              <a:t>Võ Nhật Trường</a:t>
            </a: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BAA322D6-CE9C-42A7-9031-1F6B67ABBED0}"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lgn="ctr" eaLnBrk="1" hangingPunct="1">
              <a:spcBef>
                <a:spcPct val="20000"/>
              </a:spcBef>
              <a:buClr>
                <a:srgbClr val="3366CC"/>
              </a:buClr>
              <a:defRPr>
                <a:cs typeface="+mn-cs"/>
              </a:defRPr>
            </a:lvl1pPr>
          </a:lstStyle>
          <a:p>
            <a:pPr>
              <a:defRPr/>
            </a:pPr>
            <a:fld id="{6DE9C309-DCF5-4368-BD58-E9B355D83E54}" type="datetime10">
              <a:rPr lang="en-US" altLang="en-US" smtClean="0"/>
              <a:pPr>
                <a:defRPr/>
              </a:pPr>
              <a:t>08:13</a:t>
            </a:fld>
            <a:endParaRPr lang="en-US" altLang="en-US"/>
          </a:p>
        </p:txBody>
      </p:sp>
      <p:sp>
        <p:nvSpPr>
          <p:cNvPr id="3" name="Footer Placeholder 2"/>
          <p:cNvSpPr>
            <a:spLocks noGrp="1"/>
          </p:cNvSpPr>
          <p:nvPr>
            <p:ph type="ftr" sz="quarter" idx="11"/>
          </p:nvPr>
        </p:nvSpPr>
        <p:spPr>
          <a:xfrm>
            <a:off x="0" y="0"/>
            <a:ext cx="0" cy="0"/>
          </a:xfrm>
        </p:spPr>
        <p:txBody>
          <a:bodyPr/>
          <a:lstStyle>
            <a:lvl1pPr algn="ctr" eaLnBrk="1" hangingPunct="1">
              <a:spcBef>
                <a:spcPct val="20000"/>
              </a:spcBef>
              <a:buClr>
                <a:srgbClr val="3366CC"/>
              </a:buClr>
              <a:defRPr>
                <a:cs typeface="+mn-cs"/>
              </a:defRPr>
            </a:lvl1pPr>
          </a:lstStyle>
          <a:p>
            <a:pPr>
              <a:defRPr/>
            </a:pPr>
            <a:r>
              <a:rPr lang="vi-VN" altLang="en-US" smtClean="0"/>
              <a:t>Võ Nhật Trường</a:t>
            </a:r>
            <a:endParaRPr lang="en-US" alt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1342FBB2-A1BD-476C-8A11-58C01F6C6285}" type="slidenum">
              <a:rPr lang="en-US" altLang="en-US"/>
              <a:pPr/>
              <a:t>‹#›</a:t>
            </a:fld>
            <a:endParaRPr lang="en-US"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lgn="ctr" eaLnBrk="1" hangingPunct="1">
              <a:spcBef>
                <a:spcPct val="20000"/>
              </a:spcBef>
              <a:buClr>
                <a:srgbClr val="3366CC"/>
              </a:buClr>
              <a:defRPr>
                <a:cs typeface="+mn-cs"/>
              </a:defRPr>
            </a:lvl1pPr>
          </a:lstStyle>
          <a:p>
            <a:pPr>
              <a:defRPr/>
            </a:pPr>
            <a:fld id="{2F4C912A-E9F7-422B-9C7E-0DC6D92C6120}" type="datetime10">
              <a:rPr lang="en-US" altLang="en-US" smtClean="0"/>
              <a:pPr>
                <a:defRPr/>
              </a:pPr>
              <a:t>08:13</a:t>
            </a:fld>
            <a:endParaRPr lang="en-US" altLang="en-US"/>
          </a:p>
        </p:txBody>
      </p:sp>
      <p:sp>
        <p:nvSpPr>
          <p:cNvPr id="3" name="Footer Placeholder 2"/>
          <p:cNvSpPr>
            <a:spLocks noGrp="1"/>
          </p:cNvSpPr>
          <p:nvPr>
            <p:ph type="ftr" sz="quarter" idx="11"/>
          </p:nvPr>
        </p:nvSpPr>
        <p:spPr>
          <a:xfrm>
            <a:off x="0" y="0"/>
            <a:ext cx="0" cy="0"/>
          </a:xfrm>
        </p:spPr>
        <p:txBody>
          <a:bodyPr/>
          <a:lstStyle>
            <a:lvl1pPr algn="ctr" eaLnBrk="1" hangingPunct="1">
              <a:spcBef>
                <a:spcPct val="20000"/>
              </a:spcBef>
              <a:buClr>
                <a:srgbClr val="3366CC"/>
              </a:buClr>
              <a:defRPr>
                <a:cs typeface="+mn-cs"/>
              </a:defRPr>
            </a:lvl1pPr>
          </a:lstStyle>
          <a:p>
            <a:pPr>
              <a:defRPr/>
            </a:pPr>
            <a:r>
              <a:rPr lang="vi-VN" altLang="en-US" smtClean="0"/>
              <a:t>Võ Nhật Trường</a:t>
            </a:r>
            <a:endParaRPr lang="en-US" alt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0DD0F604-67F3-4B43-A0EE-5657E391AD15}" type="slidenum">
              <a:rPr lang="en-US" altLang="en-US"/>
              <a:pPr/>
              <a:t>‹#›</a:t>
            </a:fld>
            <a:endParaRPr lang="en-US"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lgn="ctr" eaLnBrk="1" hangingPunct="1">
              <a:spcBef>
                <a:spcPct val="20000"/>
              </a:spcBef>
              <a:buClr>
                <a:srgbClr val="3366CC"/>
              </a:buClr>
              <a:defRPr>
                <a:cs typeface="+mn-cs"/>
              </a:defRPr>
            </a:lvl1pPr>
          </a:lstStyle>
          <a:p>
            <a:pPr>
              <a:defRPr/>
            </a:pPr>
            <a:fld id="{5ABB5754-99E2-4C46-B785-24AE47A0E4B0}" type="datetime10">
              <a:rPr lang="en-US" smtClean="0"/>
              <a:pPr>
                <a:defRPr/>
              </a:pPr>
              <a:t>08:13</a:t>
            </a:fld>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lgn="ctr" eaLnBrk="1" hangingPunct="1">
              <a:spcBef>
                <a:spcPct val="20000"/>
              </a:spcBef>
              <a:buClr>
                <a:srgbClr val="3366CC"/>
              </a:buClr>
              <a:defRPr>
                <a:cs typeface="+mn-cs"/>
              </a:defRPr>
            </a:lvl1pPr>
          </a:lstStyle>
          <a:p>
            <a:pPr>
              <a:defRPr/>
            </a:pPr>
            <a:r>
              <a:rPr lang="vi-VN" smtClean="0"/>
              <a:t>Võ Nhật Trường</a:t>
            </a: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3366CC"/>
              </a:buClr>
              <a:defRPr/>
            </a:lvl1pPr>
          </a:lstStyle>
          <a:p>
            <a:fld id="{477635E8-38B2-4CA3-B058-D2BE5DF1414D}"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162800" y="6507163"/>
            <a:ext cx="1828800" cy="274637"/>
          </a:xfrm>
          <a:prstGeom prst="rect">
            <a:avLst/>
          </a:prstGeom>
        </p:spPr>
        <p:txBody>
          <a:bodyPr/>
          <a:lstStyle>
            <a:lvl1pPr algn="ctr">
              <a:defRPr sz="1400">
                <a:cs typeface="+mn-cs"/>
              </a:defRPr>
            </a:lvl1pPr>
          </a:lstStyle>
          <a:p>
            <a:pPr>
              <a:defRPr/>
            </a:pPr>
            <a:r>
              <a:rPr lang="en-US" altLang="en-US"/>
              <a:t>Võ Nhật Trường</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Footer Placeholder 3"/>
          <p:cNvSpPr>
            <a:spLocks noGrp="1"/>
          </p:cNvSpPr>
          <p:nvPr>
            <p:ph type="ftr" sz="quarter" idx="10"/>
          </p:nvPr>
        </p:nvSpPr>
        <p:spPr>
          <a:xfrm>
            <a:off x="0" y="0"/>
            <a:ext cx="0" cy="0"/>
          </a:xfrm>
        </p:spPr>
        <p:txBody>
          <a:bodyPr/>
          <a:lstStyle>
            <a:lvl1pPr algn="ctr">
              <a:defRPr>
                <a:cs typeface="+mn-cs"/>
              </a:defRPr>
            </a:lvl1pPr>
          </a:lstStyle>
          <a:p>
            <a:pPr>
              <a:defRPr/>
            </a:pPr>
            <a:r>
              <a:rPr lang="en-US" altLang="en-US"/>
              <a:t>Võ Nhật Trường</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7162800" y="6507163"/>
            <a:ext cx="1828800" cy="274637"/>
          </a:xfrm>
        </p:spPr>
        <p:txBody>
          <a:bodyPr/>
          <a:lstStyle>
            <a:lvl1pPr algn="ctr">
              <a:defRPr dirty="0">
                <a:cs typeface="+mn-cs"/>
              </a:defRPr>
            </a:lvl1pPr>
          </a:lstStyle>
          <a:p>
            <a:pPr>
              <a:defRPr/>
            </a:pPr>
            <a:r>
              <a:rPr lang="en-US" altLang="en-US"/>
              <a:t>Võ Nhật Trường</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fld id="{54D115DA-2BA4-4AF1-B513-EA57B4A6EF31}" type="datetime10">
              <a:rPr lang="en-US" smtClean="0"/>
              <a:pPr>
                <a:defRPr/>
              </a:pPr>
              <a:t>08:13</a:t>
            </a:fld>
            <a:endParaRPr lang="en-US"/>
          </a:p>
        </p:txBody>
      </p:sp>
      <p:sp>
        <p:nvSpPr>
          <p:cNvPr id="3" name="Rectangle 22"/>
          <p:cNvSpPr>
            <a:spLocks noGrp="1" noChangeArrowheads="1"/>
          </p:cNvSpPr>
          <p:nvPr>
            <p:ph type="sldNum" sz="quarter" idx="11"/>
          </p:nvPr>
        </p:nvSpPr>
        <p:spPr>
          <a:ln/>
        </p:spPr>
        <p:txBody>
          <a:bodyPr/>
          <a:lstStyle>
            <a:lvl1pPr>
              <a:defRPr/>
            </a:lvl1pPr>
          </a:lstStyle>
          <a:p>
            <a:fld id="{A7027565-52D5-4789-94FF-9B04E4F4978B}" type="slidenum">
              <a:rPr lang="en-US" altLang="en-US"/>
              <a:pPr/>
              <a:t>‹#›</a:t>
            </a:fld>
            <a:endParaRPr lang="en-US" altLang="en-US"/>
          </a:p>
        </p:txBody>
      </p:sp>
      <p:sp>
        <p:nvSpPr>
          <p:cNvPr id="4" name="Rectangle 23"/>
          <p:cNvSpPr>
            <a:spLocks noGrp="1" noChangeArrowheads="1"/>
          </p:cNvSpPr>
          <p:nvPr>
            <p:ph type="ftr" sz="quarter" idx="12"/>
          </p:nvPr>
        </p:nvSpPr>
        <p:spPr>
          <a:ln/>
        </p:spPr>
        <p:txBody>
          <a:bodyPr/>
          <a:lstStyle>
            <a:lvl1pPr>
              <a:defRPr/>
            </a:lvl1pPr>
          </a:lstStyle>
          <a:p>
            <a:pPr>
              <a:defRPr/>
            </a:pPr>
            <a:r>
              <a:rPr lang="vi-VN" smtClean="0"/>
              <a:t>Võ Nhật Trường</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9.gif"/><Relationship Id="rId12"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gif"/><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18.xml"/><Relationship Id="rId7" Type="http://schemas.openxmlformats.org/officeDocument/2006/relationships/hyperlink" Target="../User/My%20Documents/132%20-%20Bong%20dien%20dien%20-%20Phi%20Nhung.mp3" TargetMode="External"/><Relationship Id="rId12"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2.jpeg"/><Relationship Id="rId11" Type="http://schemas.openxmlformats.org/officeDocument/2006/relationships/image" Target="../media/image4.png"/><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theme" Target="../theme/theme5.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heme" Target="../theme/theme6.xml"/><Relationship Id="rId7" Type="http://schemas.openxmlformats.org/officeDocument/2006/relationships/image" Target="../media/image16.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jpeg"/><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9144000" cy="1000125"/>
            <a:chOff x="0" y="0"/>
            <a:chExt cx="5760" cy="630"/>
          </a:xfrm>
        </p:grpSpPr>
        <p:grpSp>
          <p:nvGrpSpPr>
            <p:cNvPr id="1034" name="Group 3"/>
            <p:cNvGrpSpPr>
              <a:grpSpLocks/>
            </p:cNvGrpSpPr>
            <p:nvPr userDrawn="1"/>
          </p:nvGrpSpPr>
          <p:grpSpPr bwMode="auto">
            <a:xfrm>
              <a:off x="0" y="0"/>
              <a:ext cx="5760" cy="630"/>
              <a:chOff x="0" y="0"/>
              <a:chExt cx="5760" cy="630"/>
            </a:xfrm>
          </p:grpSpPr>
          <p:pic>
            <p:nvPicPr>
              <p:cNvPr id="1042" name="Picture 4" descr="3"/>
              <p:cNvPicPr>
                <a:picLocks noChangeAspect="1" noChangeArrowheads="1"/>
              </p:cNvPicPr>
              <p:nvPr userDrawn="1"/>
            </p:nvPicPr>
            <p:blipFill>
              <a:blip r:embed="rId10"/>
              <a:srcRect/>
              <a:stretch>
                <a:fillRect/>
              </a:stretch>
            </p:blipFill>
            <p:spPr bwMode="auto">
              <a:xfrm>
                <a:off x="0" y="0"/>
                <a:ext cx="5760" cy="624"/>
              </a:xfrm>
              <a:prstGeom prst="rect">
                <a:avLst/>
              </a:prstGeom>
              <a:noFill/>
              <a:ln w="9525">
                <a:noFill/>
                <a:miter lim="800000"/>
                <a:headEnd/>
                <a:tailEnd/>
              </a:ln>
            </p:spPr>
          </p:pic>
          <p:sp>
            <p:nvSpPr>
              <p:cNvPr id="1043" name="Text Box 5"/>
              <p:cNvSpPr txBox="1">
                <a:spLocks noChangeArrowheads="1"/>
              </p:cNvSpPr>
              <p:nvPr userDrawn="1"/>
            </p:nvSpPr>
            <p:spPr bwMode="auto">
              <a:xfrm>
                <a:off x="5193" y="17"/>
                <a:ext cx="540" cy="613"/>
              </a:xfrm>
              <a:prstGeom prst="rect">
                <a:avLst/>
              </a:prstGeom>
              <a:noFill/>
              <a:ln w="0" algn="ctr">
                <a:noFill/>
                <a:miter lim="800000"/>
                <a:headEnd/>
                <a:tailEnd/>
              </a:ln>
            </p:spPr>
            <p:txBody>
              <a:bodyPr lIns="36000" tIns="36000" rIns="36000" bIns="36000">
                <a:spAutoFit/>
              </a:bodyPr>
              <a:lstStyle/>
              <a:p>
                <a:pPr algn="ctr" eaLnBrk="1" hangingPunct="1">
                  <a:spcBef>
                    <a:spcPct val="50000"/>
                  </a:spcBef>
                </a:pPr>
                <a:r>
                  <a:rPr lang="en-US" sz="3200" b="1">
                    <a:solidFill>
                      <a:srgbClr val="FFFFFF"/>
                    </a:solidFill>
                    <a:latin typeface="Times New Roman" pitchFamily="18" charset="0"/>
                    <a:sym typeface="Wingdings" pitchFamily="2" charset="2"/>
                  </a:rPr>
                  <a:t></a:t>
                </a:r>
              </a:p>
              <a:p>
                <a:pPr algn="ctr" eaLnBrk="1" hangingPunct="1">
                  <a:spcBef>
                    <a:spcPct val="50000"/>
                  </a:spcBef>
                </a:pPr>
                <a:r>
                  <a:rPr lang="en-US" sz="1800" b="1">
                    <a:solidFill>
                      <a:srgbClr val="FFFFFF"/>
                    </a:solidFill>
                    <a:latin typeface="Times New Roman" pitchFamily="18" charset="0"/>
                    <a:sym typeface="Wingdings" pitchFamily="2" charset="2"/>
                  </a:rPr>
                  <a:t>Tin 6</a:t>
                </a:r>
              </a:p>
            </p:txBody>
          </p:sp>
        </p:grpSp>
        <p:grpSp>
          <p:nvGrpSpPr>
            <p:cNvPr id="1035" name="Group 6"/>
            <p:cNvGrpSpPr>
              <a:grpSpLocks/>
            </p:cNvGrpSpPr>
            <p:nvPr userDrawn="1"/>
          </p:nvGrpSpPr>
          <p:grpSpPr bwMode="auto">
            <a:xfrm>
              <a:off x="0" y="48"/>
              <a:ext cx="802" cy="554"/>
              <a:chOff x="0" y="48"/>
              <a:chExt cx="816" cy="528"/>
            </a:xfrm>
          </p:grpSpPr>
          <p:sp>
            <p:nvSpPr>
              <p:cNvPr id="1036" name="Rectangle 7" descr="Horizontal brick"/>
              <p:cNvSpPr>
                <a:spLocks noChangeArrowheads="1"/>
              </p:cNvSpPr>
              <p:nvPr userDrawn="1"/>
            </p:nvSpPr>
            <p:spPr bwMode="auto">
              <a:xfrm>
                <a:off x="0" y="356"/>
                <a:ext cx="816" cy="220"/>
              </a:xfrm>
              <a:prstGeom prst="rect">
                <a:avLst/>
              </a:prstGeom>
              <a:blipFill dpi="0" rotWithShape="0">
                <a:blip r:embed="rId11"/>
                <a:srcRect/>
                <a:tile tx="0" ty="0" sx="100000" sy="100000" flip="none" algn="tl"/>
              </a:blipFill>
              <a:ln w="9525">
                <a:noFill/>
                <a:miter lim="800000"/>
                <a:headEnd/>
                <a:tailEnd/>
              </a:ln>
            </p:spPr>
            <p:txBody>
              <a:bodyPr anchor="ctr">
                <a:spAutoFit/>
              </a:bodyPr>
              <a:lstStyle/>
              <a:p>
                <a:endParaRPr lang="vi-VN" sz="1800" b="1">
                  <a:latin typeface="Times New Roman" pitchFamily="18" charset="0"/>
                </a:endParaRPr>
              </a:p>
            </p:txBody>
          </p:sp>
          <p:grpSp>
            <p:nvGrpSpPr>
              <p:cNvPr id="1037" name="Group 8"/>
              <p:cNvGrpSpPr>
                <a:grpSpLocks/>
              </p:cNvGrpSpPr>
              <p:nvPr userDrawn="1"/>
            </p:nvGrpSpPr>
            <p:grpSpPr bwMode="auto">
              <a:xfrm>
                <a:off x="55" y="48"/>
                <a:ext cx="714" cy="528"/>
                <a:chOff x="55" y="48"/>
                <a:chExt cx="714" cy="528"/>
              </a:xfrm>
            </p:grpSpPr>
            <p:pic>
              <p:nvPicPr>
                <p:cNvPr id="1038" name="Picture 9" descr="Untitled-4 copy"/>
                <p:cNvPicPr>
                  <a:picLocks noChangeAspect="1" noChangeArrowheads="1"/>
                </p:cNvPicPr>
                <p:nvPr userDrawn="1"/>
              </p:nvPicPr>
              <p:blipFill>
                <a:blip r:embed="rId12">
                  <a:lum bright="20000" contrast="20000"/>
                </a:blip>
                <a:srcRect/>
                <a:stretch>
                  <a:fillRect/>
                </a:stretch>
              </p:blipFill>
              <p:spPr bwMode="auto">
                <a:xfrm>
                  <a:off x="55" y="48"/>
                  <a:ext cx="663" cy="506"/>
                </a:xfrm>
                <a:prstGeom prst="rect">
                  <a:avLst/>
                </a:prstGeom>
                <a:noFill/>
                <a:ln w="9525">
                  <a:noFill/>
                  <a:miter lim="800000"/>
                  <a:headEnd/>
                  <a:tailEnd/>
                </a:ln>
              </p:spPr>
            </p:pic>
            <p:grpSp>
              <p:nvGrpSpPr>
                <p:cNvPr id="1039" name="Group 10"/>
                <p:cNvGrpSpPr>
                  <a:grpSpLocks/>
                </p:cNvGrpSpPr>
                <p:nvPr userDrawn="1"/>
              </p:nvGrpSpPr>
              <p:grpSpPr bwMode="auto">
                <a:xfrm>
                  <a:off x="55" y="48"/>
                  <a:ext cx="714" cy="528"/>
                  <a:chOff x="55" y="48"/>
                  <a:chExt cx="714" cy="528"/>
                </a:xfrm>
              </p:grpSpPr>
              <p:sp>
                <p:nvSpPr>
                  <p:cNvPr id="1040"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6"/>
                      </a:avLst>
                    </a:prstTxWarp>
                  </a:bodyPr>
                  <a:lstStyle/>
                  <a:p>
                    <a:pPr algn="ctr"/>
                    <a:r>
                      <a:rPr lang="en-US" sz="3600" b="1" kern="10">
                        <a:ln w="9525">
                          <a:solidFill>
                            <a:srgbClr val="FF6600"/>
                          </a:solidFill>
                          <a:round/>
                          <a:headEnd/>
                          <a:tailEnd/>
                        </a:ln>
                        <a:solidFill>
                          <a:schemeClr val="bg1"/>
                        </a:solidFill>
                        <a:latin typeface="Times New Roman"/>
                        <a:cs typeface="Times New Roman"/>
                      </a:rPr>
                      <a:t>THCS TAM QUAN BẮC</a:t>
                    </a:r>
                  </a:p>
                </p:txBody>
              </p:sp>
              <p:sp>
                <p:nvSpPr>
                  <p:cNvPr id="1041"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1027" name="WordArt 13"/>
          <p:cNvSpPr>
            <a:spLocks noChangeArrowheads="1" noChangeShapeType="1" noTextEdit="1"/>
          </p:cNvSpPr>
          <p:nvPr userDrawn="1"/>
        </p:nvSpPr>
        <p:spPr bwMode="auto">
          <a:xfrm>
            <a:off x="8342313" y="158750"/>
            <a:ext cx="573087" cy="298450"/>
          </a:xfrm>
          <a:prstGeom prst="rect">
            <a:avLst/>
          </a:prstGeom>
        </p:spPr>
        <p:txBody>
          <a:bodyPr spcFirstLastPara="1" wrap="none" fromWordArt="1">
            <a:prstTxWarp prst="textArchUp">
              <a:avLst>
                <a:gd name="adj" fmla="val 10800005"/>
              </a:avLst>
            </a:prstTxWarp>
          </a:bodyPr>
          <a:lstStyle/>
          <a:p>
            <a:pPr algn="ctr"/>
            <a:r>
              <a:rPr lang="en-US" sz="1800" b="1" kern="10">
                <a:ln w="9525">
                  <a:solidFill>
                    <a:schemeClr val="bg1"/>
                  </a:solidFill>
                  <a:round/>
                  <a:headEnd/>
                  <a:tailEnd/>
                </a:ln>
                <a:solidFill>
                  <a:schemeClr val="bg1"/>
                </a:solidFill>
                <a:latin typeface="Arial"/>
                <a:cs typeface="Arial"/>
              </a:rPr>
              <a:t>Tiết 60-61</a:t>
            </a:r>
          </a:p>
        </p:txBody>
      </p:sp>
      <p:sp>
        <p:nvSpPr>
          <p:cNvPr id="1028" name="Text Box 15"/>
          <p:cNvSpPr txBox="1">
            <a:spLocks noChangeArrowheads="1"/>
          </p:cNvSpPr>
          <p:nvPr userDrawn="1"/>
        </p:nvSpPr>
        <p:spPr bwMode="auto">
          <a:xfrm>
            <a:off x="1447800" y="76200"/>
            <a:ext cx="6705600" cy="838200"/>
          </a:xfrm>
          <a:prstGeom prst="rect">
            <a:avLst/>
          </a:prstGeom>
          <a:solidFill>
            <a:srgbClr val="CCFFCC"/>
          </a:solidFill>
          <a:ln w="9525">
            <a:noFill/>
            <a:miter lim="800000"/>
            <a:headEnd/>
            <a:tailEnd/>
          </a:ln>
        </p:spPr>
        <p:txBody>
          <a:bodyPr wrap="none"/>
          <a:lstStyle/>
          <a:p>
            <a:pPr eaLnBrk="1" hangingPunct="1">
              <a:spcBef>
                <a:spcPct val="50000"/>
              </a:spcBef>
            </a:pPr>
            <a:endParaRPr lang="vi-VN" sz="3200" b="1"/>
          </a:p>
        </p:txBody>
      </p:sp>
      <p:sp>
        <p:nvSpPr>
          <p:cNvPr id="1029" name="WordArt 16"/>
          <p:cNvSpPr>
            <a:spLocks noChangeArrowheads="1" noChangeShapeType="1" noTextEdit="1"/>
          </p:cNvSpPr>
          <p:nvPr userDrawn="1"/>
        </p:nvSpPr>
        <p:spPr bwMode="auto">
          <a:xfrm>
            <a:off x="2514600" y="0"/>
            <a:ext cx="5562600" cy="914400"/>
          </a:xfrm>
          <a:prstGeom prst="rect">
            <a:avLst/>
          </a:prstGeom>
        </p:spPr>
        <p:txBody>
          <a:bodyPr wrap="none" fromWordArt="1">
            <a:prstTxWarp prst="textDeflate">
              <a:avLst>
                <a:gd name="adj" fmla="val 15106"/>
              </a:avLst>
            </a:prstTxWarp>
          </a:bodyPr>
          <a:lstStyle/>
          <a:p>
            <a:pPr algn="ctr"/>
            <a:r>
              <a:rPr lang="vi-VN" b="1" kern="10">
                <a:ln w="9525">
                  <a:solidFill>
                    <a:srgbClr val="000000"/>
                  </a:solidFill>
                  <a:round/>
                  <a:headEnd/>
                  <a:tailEnd/>
                </a:ln>
                <a:solidFill>
                  <a:srgbClr val="FF00FF"/>
                </a:solidFill>
                <a:latin typeface="Times New Roman"/>
                <a:cs typeface="Times New Roman"/>
              </a:rPr>
              <a:t>Trình bày cô đọng bằng bảng.</a:t>
            </a:r>
            <a:endParaRPr lang="en-US" b="1" kern="10">
              <a:ln w="9525">
                <a:solidFill>
                  <a:srgbClr val="000000"/>
                </a:solidFill>
                <a:round/>
                <a:headEnd/>
                <a:tailEnd/>
              </a:ln>
              <a:solidFill>
                <a:srgbClr val="FF00FF"/>
              </a:solidFill>
              <a:latin typeface="Times New Roman"/>
              <a:cs typeface="Times New Roman"/>
            </a:endParaRPr>
          </a:p>
        </p:txBody>
      </p:sp>
      <p:grpSp>
        <p:nvGrpSpPr>
          <p:cNvPr id="1030" name="Group 17"/>
          <p:cNvGrpSpPr>
            <a:grpSpLocks/>
          </p:cNvGrpSpPr>
          <p:nvPr userDrawn="1"/>
        </p:nvGrpSpPr>
        <p:grpSpPr bwMode="auto">
          <a:xfrm>
            <a:off x="1438275" y="79375"/>
            <a:ext cx="1152525" cy="760413"/>
            <a:chOff x="839" y="194"/>
            <a:chExt cx="726" cy="390"/>
          </a:xfrm>
        </p:grpSpPr>
        <p:pic>
          <p:nvPicPr>
            <p:cNvPr id="1031" name="Picture 7" descr="014"/>
            <p:cNvPicPr>
              <a:picLocks noChangeAspect="1" noChangeArrowheads="1"/>
            </p:cNvPicPr>
            <p:nvPr userDrawn="1"/>
          </p:nvPicPr>
          <p:blipFill>
            <a:blip r:embed="rId13"/>
            <a:srcRect/>
            <a:stretch>
              <a:fillRect/>
            </a:stretch>
          </p:blipFill>
          <p:spPr bwMode="auto">
            <a:xfrm rot="-200003">
              <a:off x="868" y="277"/>
              <a:ext cx="697" cy="307"/>
            </a:xfrm>
            <a:prstGeom prst="rect">
              <a:avLst/>
            </a:prstGeom>
            <a:noFill/>
            <a:ln w="9525">
              <a:noFill/>
              <a:miter lim="800000"/>
              <a:headEnd/>
              <a:tailEnd/>
            </a:ln>
          </p:spPr>
        </p:pic>
        <p:sp>
          <p:nvSpPr>
            <p:cNvPr id="1032" name="Text Box 9"/>
            <p:cNvSpPr txBox="1">
              <a:spLocks noChangeArrowheads="1"/>
            </p:cNvSpPr>
            <p:nvPr userDrawn="1"/>
          </p:nvSpPr>
          <p:spPr bwMode="auto">
            <a:xfrm rot="-1898365">
              <a:off x="839" y="301"/>
              <a:ext cx="350" cy="156"/>
            </a:xfrm>
            <a:prstGeom prst="rect">
              <a:avLst/>
            </a:prstGeom>
            <a:noFill/>
            <a:ln w="9525">
              <a:noFill/>
              <a:miter lim="800000"/>
              <a:headEnd/>
              <a:tailEnd/>
            </a:ln>
          </p:spPr>
          <p:txBody>
            <a:bodyPr>
              <a:spAutoFit/>
            </a:bodyPr>
            <a:lstStyle/>
            <a:p>
              <a:pPr algn="ctr" eaLnBrk="1" hangingPunct="1"/>
              <a:r>
                <a:rPr lang="en-US" sz="1400" b="1">
                  <a:solidFill>
                    <a:srgbClr val="FF0000"/>
                  </a:solidFill>
                </a:rPr>
                <a:t>Bài</a:t>
              </a:r>
              <a:endParaRPr lang="en-US" sz="1400">
                <a:solidFill>
                  <a:srgbClr val="FF0000"/>
                </a:solidFill>
              </a:endParaRPr>
            </a:p>
          </p:txBody>
        </p:sp>
        <p:sp>
          <p:nvSpPr>
            <p:cNvPr id="55" name="Text Box 10"/>
            <p:cNvSpPr txBox="1">
              <a:spLocks noChangeArrowheads="1"/>
            </p:cNvSpPr>
            <p:nvPr userDrawn="1"/>
          </p:nvSpPr>
          <p:spPr bwMode="auto">
            <a:xfrm rot="-1852108">
              <a:off x="1143" y="194"/>
              <a:ext cx="349" cy="204"/>
            </a:xfrm>
            <a:prstGeom prst="rect">
              <a:avLst/>
            </a:prstGeom>
            <a:no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a:solidFill>
                    <a:srgbClr val="FF0000"/>
                  </a:solidFill>
                  <a:latin typeface="Times New Roman" panose="02020603050405020304" pitchFamily="18" charset="0"/>
                </a:rPr>
                <a:t>21</a:t>
              </a:r>
            </a:p>
          </p:txBody>
        </p:sp>
      </p:grpSp>
    </p:spTree>
  </p:cSld>
  <p:clrMap bg1="lt1" tx1="dk1" bg2="lt2" tx2="dk2" accent1="accent1" accent2="accent2" accent3="accent3" accent4="accent4" accent5="accent5" accent6="accent6" hlink="hlink" folHlink="folHlink"/>
  <p:sldLayoutIdLst>
    <p:sldLayoutId id="2147483911" r:id="rId1"/>
    <p:sldLayoutId id="2147483917" r:id="rId2"/>
    <p:sldLayoutId id="2147483918" r:id="rId3"/>
    <p:sldLayoutId id="2147483919" r:id="rId4"/>
    <p:sldLayoutId id="2147483920" r:id="rId5"/>
    <p:sldLayoutId id="2147483921" r:id="rId6"/>
    <p:sldLayoutId id="2147483922" r:id="rId7"/>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050" name="Group 16"/>
          <p:cNvGrpSpPr>
            <a:grpSpLocks/>
          </p:cNvGrpSpPr>
          <p:nvPr userDrawn="1"/>
        </p:nvGrpSpPr>
        <p:grpSpPr bwMode="auto">
          <a:xfrm>
            <a:off x="26988" y="1314450"/>
            <a:ext cx="9144000" cy="5494338"/>
            <a:chOff x="0" y="625"/>
            <a:chExt cx="5760" cy="3461"/>
          </a:xfrm>
        </p:grpSpPr>
        <p:pic>
          <p:nvPicPr>
            <p:cNvPr id="2074" name="Picture 17" descr="Hinhdong003"/>
            <p:cNvPicPr>
              <a:picLocks noChangeAspect="1" noChangeArrowheads="1" noCrop="1"/>
            </p:cNvPicPr>
            <p:nvPr userDrawn="1"/>
          </p:nvPicPr>
          <p:blipFill>
            <a:blip r:embed="rId4"/>
            <a:srcRect/>
            <a:stretch>
              <a:fillRect/>
            </a:stretch>
          </p:blipFill>
          <p:spPr bwMode="auto">
            <a:xfrm>
              <a:off x="0" y="625"/>
              <a:ext cx="5760" cy="3461"/>
            </a:xfrm>
            <a:prstGeom prst="rect">
              <a:avLst/>
            </a:prstGeom>
            <a:noFill/>
            <a:ln w="9525">
              <a:noFill/>
              <a:miter lim="800000"/>
              <a:headEnd/>
              <a:tailEnd/>
            </a:ln>
          </p:spPr>
        </p:pic>
        <p:pic>
          <p:nvPicPr>
            <p:cNvPr id="2075" name="Picture 18" descr="VoNhatTruong2013L"/>
            <p:cNvPicPr>
              <a:picLocks noChangeAspect="1" noChangeArrowheads="1"/>
            </p:cNvPicPr>
            <p:nvPr userDrawn="1"/>
          </p:nvPicPr>
          <p:blipFill>
            <a:blip r:embed="rId5"/>
            <a:srcRect/>
            <a:stretch>
              <a:fillRect/>
            </a:stretch>
          </p:blipFill>
          <p:spPr bwMode="auto">
            <a:xfrm>
              <a:off x="2191" y="820"/>
              <a:ext cx="1188" cy="903"/>
            </a:xfrm>
            <a:prstGeom prst="rect">
              <a:avLst/>
            </a:prstGeom>
            <a:noFill/>
            <a:ln w="9525">
              <a:noFill/>
              <a:miter lim="800000"/>
              <a:headEnd/>
              <a:tailEnd/>
            </a:ln>
          </p:spPr>
        </p:pic>
        <p:pic>
          <p:nvPicPr>
            <p:cNvPr id="2076" name="Picture 19" descr="hinh_dep093"/>
            <p:cNvPicPr>
              <a:picLocks noChangeAspect="1" noChangeArrowheads="1"/>
            </p:cNvPicPr>
            <p:nvPr userDrawn="1"/>
          </p:nvPicPr>
          <p:blipFill>
            <a:blip r:embed="rId6"/>
            <a:srcRect/>
            <a:stretch>
              <a:fillRect/>
            </a:stretch>
          </p:blipFill>
          <p:spPr bwMode="auto">
            <a:xfrm rot="-143564">
              <a:off x="2168" y="1393"/>
              <a:ext cx="1397" cy="669"/>
            </a:xfrm>
            <a:prstGeom prst="rect">
              <a:avLst/>
            </a:prstGeom>
            <a:noFill/>
            <a:ln w="9525">
              <a:noFill/>
              <a:miter lim="800000"/>
              <a:headEnd/>
              <a:tailEnd/>
            </a:ln>
          </p:spPr>
        </p:pic>
        <p:pic>
          <p:nvPicPr>
            <p:cNvPr id="2077" name="Picture 20" descr="Hinhdong002"/>
            <p:cNvPicPr>
              <a:picLocks noChangeAspect="1" noChangeArrowheads="1" noCrop="1"/>
            </p:cNvPicPr>
            <p:nvPr userDrawn="1"/>
          </p:nvPicPr>
          <p:blipFill>
            <a:blip r:embed="rId7"/>
            <a:srcRect/>
            <a:stretch>
              <a:fillRect/>
            </a:stretch>
          </p:blipFill>
          <p:spPr bwMode="auto">
            <a:xfrm>
              <a:off x="2505" y="1547"/>
              <a:ext cx="810" cy="847"/>
            </a:xfrm>
            <a:prstGeom prst="rect">
              <a:avLst/>
            </a:prstGeom>
            <a:noFill/>
            <a:ln w="9525">
              <a:noFill/>
              <a:miter lim="800000"/>
              <a:headEnd/>
              <a:tailEnd/>
            </a:ln>
          </p:spPr>
        </p:pic>
      </p:grpSp>
      <p:sp>
        <p:nvSpPr>
          <p:cNvPr id="61461" name="Rectangle 21"/>
          <p:cNvSpPr>
            <a:spLocks noGrp="1" noChangeArrowheads="1"/>
          </p:cNvSpPr>
          <p:nvPr>
            <p:ph type="dt" sz="half" idx="2"/>
          </p:nvPr>
        </p:nvSpPr>
        <p:spPr bwMode="auto">
          <a:xfrm>
            <a:off x="228600" y="6477000"/>
            <a:ext cx="2133600" cy="304800"/>
          </a:xfrm>
          <a:prstGeom prst="rect">
            <a:avLst/>
          </a:prstGeom>
          <a:noFill/>
          <a:ln w="9525">
            <a:noFill/>
            <a:miter lim="800000"/>
            <a:headEnd/>
            <a:tailEnd/>
          </a:ln>
          <a:effectLst/>
        </p:spPr>
        <p:txBody>
          <a:bodyPr vert="horz" wrap="square" lIns="91350" tIns="45677" rIns="91350" bIns="45677" numCol="1" anchor="t" anchorCtr="0" compatLnSpc="1">
            <a:prstTxWarp prst="textNoShape">
              <a:avLst/>
            </a:prstTxWarp>
          </a:bodyPr>
          <a:lstStyle>
            <a:lvl1pPr algn="ctr" eaLnBrk="1" hangingPunct="1">
              <a:spcBef>
                <a:spcPct val="20000"/>
              </a:spcBef>
              <a:buClr>
                <a:srgbClr val="3366CC"/>
              </a:buClr>
              <a:defRPr sz="1800">
                <a:latin typeface="Times New Roman" pitchFamily="18" charset="0"/>
                <a:cs typeface="+mn-cs"/>
              </a:defRPr>
            </a:lvl1pPr>
          </a:lstStyle>
          <a:p>
            <a:pPr>
              <a:defRPr/>
            </a:pPr>
            <a:fld id="{021A6514-7797-4596-94CF-B77E43769F30}" type="datetime10">
              <a:rPr lang="en-US" smtClean="0"/>
              <a:pPr>
                <a:defRPr/>
              </a:pPr>
              <a:t>08:13</a:t>
            </a:fld>
            <a:endParaRPr lang="en-US"/>
          </a:p>
        </p:txBody>
      </p:sp>
      <p:sp>
        <p:nvSpPr>
          <p:cNvPr id="61462" name="Rectangle 22"/>
          <p:cNvSpPr>
            <a:spLocks noGrp="1" noChangeArrowheads="1"/>
          </p:cNvSpPr>
          <p:nvPr>
            <p:ph type="sldNum" sz="quarter" idx="4"/>
          </p:nvPr>
        </p:nvSpPr>
        <p:spPr bwMode="auto">
          <a:xfrm>
            <a:off x="6781800" y="6477000"/>
            <a:ext cx="2133600" cy="304800"/>
          </a:xfrm>
          <a:prstGeom prst="rect">
            <a:avLst/>
          </a:prstGeom>
          <a:noFill/>
          <a:ln w="9525">
            <a:noFill/>
            <a:miter lim="800000"/>
            <a:headEnd/>
            <a:tailEnd/>
          </a:ln>
          <a:effectLst/>
        </p:spPr>
        <p:txBody>
          <a:bodyPr vert="horz" wrap="square" lIns="91350" tIns="45677" rIns="91350" bIns="45677" numCol="1" anchor="t" anchorCtr="0" compatLnSpc="1">
            <a:prstTxWarp prst="textNoShape">
              <a:avLst/>
            </a:prstTxWarp>
          </a:bodyPr>
          <a:lstStyle>
            <a:lvl1pPr algn="r" eaLnBrk="1" hangingPunct="1">
              <a:spcBef>
                <a:spcPct val="20000"/>
              </a:spcBef>
              <a:buClr>
                <a:srgbClr val="3366CC"/>
              </a:buClr>
              <a:defRPr b="1">
                <a:latin typeface="Times New Roman" pitchFamily="18" charset="0"/>
              </a:defRPr>
            </a:lvl1pPr>
          </a:lstStyle>
          <a:p>
            <a:fld id="{FEE555CF-9653-4866-BFBA-BADF97D66DE8}" type="slidenum">
              <a:rPr lang="en-US" altLang="en-US"/>
              <a:pPr/>
              <a:t>‹#›</a:t>
            </a:fld>
            <a:endParaRPr lang="en-US" altLang="en-US"/>
          </a:p>
        </p:txBody>
      </p:sp>
      <p:sp>
        <p:nvSpPr>
          <p:cNvPr id="61463" name="Rectangle 23"/>
          <p:cNvSpPr>
            <a:spLocks noGrp="1" noChangeArrowheads="1"/>
          </p:cNvSpPr>
          <p:nvPr>
            <p:ph type="ftr" sz="quarter" idx="3"/>
          </p:nvPr>
        </p:nvSpPr>
        <p:spPr bwMode="auto">
          <a:xfrm>
            <a:off x="2500313" y="6477000"/>
            <a:ext cx="4006850" cy="304800"/>
          </a:xfrm>
          <a:prstGeom prst="rect">
            <a:avLst/>
          </a:prstGeom>
          <a:noFill/>
          <a:ln w="9525">
            <a:noFill/>
            <a:miter lim="800000"/>
            <a:headEnd/>
            <a:tailEnd/>
          </a:ln>
          <a:effectLst/>
        </p:spPr>
        <p:txBody>
          <a:bodyPr vert="horz" wrap="square" lIns="91350" tIns="45677" rIns="91350" bIns="45677" numCol="1" anchor="t" anchorCtr="0" compatLnSpc="1">
            <a:prstTxWarp prst="textNoShape">
              <a:avLst/>
            </a:prstTxWarp>
          </a:bodyPr>
          <a:lstStyle>
            <a:lvl1pPr algn="ctr" eaLnBrk="1" hangingPunct="1">
              <a:spcBef>
                <a:spcPct val="20000"/>
              </a:spcBef>
              <a:buClr>
                <a:srgbClr val="3366CC"/>
              </a:buClr>
              <a:defRPr sz="1800">
                <a:solidFill>
                  <a:srgbClr val="FFABAB"/>
                </a:solidFill>
                <a:latin typeface="Times New Roman" pitchFamily="18" charset="0"/>
                <a:ea typeface="Arial Unicode MS" pitchFamily="34" charset="-128"/>
                <a:cs typeface="Arial Unicode MS" pitchFamily="34" charset="-128"/>
              </a:defRPr>
            </a:lvl1pPr>
          </a:lstStyle>
          <a:p>
            <a:pPr>
              <a:defRPr/>
            </a:pPr>
            <a:r>
              <a:rPr lang="vi-VN" smtClean="0"/>
              <a:t>Võ Nhật Trường</a:t>
            </a:r>
            <a:endParaRPr lang="en-US"/>
          </a:p>
        </p:txBody>
      </p:sp>
      <p:pic>
        <p:nvPicPr>
          <p:cNvPr id="2054" name="Picture 24" descr="hinhdonghay"/>
          <p:cNvPicPr>
            <a:picLocks noChangeAspect="1" noChangeArrowheads="1" noCrop="1"/>
          </p:cNvPicPr>
          <p:nvPr userDrawn="1"/>
        </p:nvPicPr>
        <p:blipFill>
          <a:blip r:embed="rId8"/>
          <a:srcRect/>
          <a:stretch>
            <a:fillRect/>
          </a:stretch>
        </p:blipFill>
        <p:spPr bwMode="auto">
          <a:xfrm>
            <a:off x="1289050" y="6511925"/>
            <a:ext cx="2235200" cy="346075"/>
          </a:xfrm>
          <a:prstGeom prst="rect">
            <a:avLst/>
          </a:prstGeom>
          <a:noFill/>
          <a:ln w="9525">
            <a:noFill/>
            <a:miter lim="800000"/>
            <a:headEnd/>
            <a:tailEnd/>
          </a:ln>
        </p:spPr>
      </p:pic>
      <p:pic>
        <p:nvPicPr>
          <p:cNvPr id="2055" name="Picture 25" descr="hinhdonghay"/>
          <p:cNvPicPr>
            <a:picLocks noChangeAspect="1" noChangeArrowheads="1" noCrop="1"/>
          </p:cNvPicPr>
          <p:nvPr userDrawn="1"/>
        </p:nvPicPr>
        <p:blipFill>
          <a:blip r:embed="rId8"/>
          <a:srcRect/>
          <a:stretch>
            <a:fillRect/>
          </a:stretch>
        </p:blipFill>
        <p:spPr bwMode="auto">
          <a:xfrm>
            <a:off x="5529263" y="6511925"/>
            <a:ext cx="3059112" cy="346075"/>
          </a:xfrm>
          <a:prstGeom prst="rect">
            <a:avLst/>
          </a:prstGeom>
          <a:noFill/>
          <a:ln w="9525">
            <a:noFill/>
            <a:miter lim="800000"/>
            <a:headEnd/>
            <a:tailEnd/>
          </a:ln>
        </p:spPr>
      </p:pic>
      <p:grpSp>
        <p:nvGrpSpPr>
          <p:cNvPr id="2056" name="Group 2"/>
          <p:cNvGrpSpPr>
            <a:grpSpLocks/>
          </p:cNvGrpSpPr>
          <p:nvPr userDrawn="1"/>
        </p:nvGrpSpPr>
        <p:grpSpPr bwMode="auto">
          <a:xfrm>
            <a:off x="0" y="0"/>
            <a:ext cx="9144000" cy="1000125"/>
            <a:chOff x="0" y="0"/>
            <a:chExt cx="5760" cy="630"/>
          </a:xfrm>
        </p:grpSpPr>
        <p:grpSp>
          <p:nvGrpSpPr>
            <p:cNvPr id="2064" name="Group 3"/>
            <p:cNvGrpSpPr>
              <a:grpSpLocks/>
            </p:cNvGrpSpPr>
            <p:nvPr userDrawn="1"/>
          </p:nvGrpSpPr>
          <p:grpSpPr bwMode="auto">
            <a:xfrm>
              <a:off x="0" y="0"/>
              <a:ext cx="5760" cy="630"/>
              <a:chOff x="0" y="0"/>
              <a:chExt cx="5760" cy="630"/>
            </a:xfrm>
          </p:grpSpPr>
          <p:pic>
            <p:nvPicPr>
              <p:cNvPr id="2072" name="Picture 4" descr="3"/>
              <p:cNvPicPr>
                <a:picLocks noChangeAspect="1" noChangeArrowheads="1"/>
              </p:cNvPicPr>
              <p:nvPr userDrawn="1"/>
            </p:nvPicPr>
            <p:blipFill>
              <a:blip r:embed="rId9"/>
              <a:srcRect/>
              <a:stretch>
                <a:fillRect/>
              </a:stretch>
            </p:blipFill>
            <p:spPr bwMode="auto">
              <a:xfrm>
                <a:off x="0" y="0"/>
                <a:ext cx="5760" cy="624"/>
              </a:xfrm>
              <a:prstGeom prst="rect">
                <a:avLst/>
              </a:prstGeom>
              <a:noFill/>
              <a:ln w="9525">
                <a:noFill/>
                <a:miter lim="800000"/>
                <a:headEnd/>
                <a:tailEnd/>
              </a:ln>
            </p:spPr>
          </p:pic>
          <p:sp>
            <p:nvSpPr>
              <p:cNvPr id="2073" name="Text Box 5"/>
              <p:cNvSpPr txBox="1">
                <a:spLocks noChangeArrowheads="1"/>
              </p:cNvSpPr>
              <p:nvPr userDrawn="1"/>
            </p:nvSpPr>
            <p:spPr bwMode="auto">
              <a:xfrm>
                <a:off x="5193" y="17"/>
                <a:ext cx="540" cy="613"/>
              </a:xfrm>
              <a:prstGeom prst="rect">
                <a:avLst/>
              </a:prstGeom>
              <a:noFill/>
              <a:ln w="0" algn="ctr">
                <a:noFill/>
                <a:miter lim="800000"/>
                <a:headEnd/>
                <a:tailEnd/>
              </a:ln>
            </p:spPr>
            <p:txBody>
              <a:bodyPr lIns="36000" tIns="36000" rIns="36000" bIns="36000">
                <a:spAutoFit/>
              </a:bodyPr>
              <a:lstStyle/>
              <a:p>
                <a:pPr algn="ctr" eaLnBrk="1" hangingPunct="1">
                  <a:spcBef>
                    <a:spcPct val="50000"/>
                  </a:spcBef>
                </a:pPr>
                <a:r>
                  <a:rPr lang="en-US" sz="3200" b="1">
                    <a:solidFill>
                      <a:srgbClr val="FFFFFF"/>
                    </a:solidFill>
                    <a:latin typeface="Times New Roman" pitchFamily="18" charset="0"/>
                    <a:sym typeface="Wingdings" pitchFamily="2" charset="2"/>
                  </a:rPr>
                  <a:t></a:t>
                </a:r>
              </a:p>
              <a:p>
                <a:pPr algn="ctr" eaLnBrk="1" hangingPunct="1">
                  <a:spcBef>
                    <a:spcPct val="50000"/>
                  </a:spcBef>
                </a:pPr>
                <a:r>
                  <a:rPr lang="en-US" sz="1800" b="1">
                    <a:solidFill>
                      <a:srgbClr val="FFFFFF"/>
                    </a:solidFill>
                    <a:latin typeface="Times New Roman" pitchFamily="18" charset="0"/>
                    <a:sym typeface="Wingdings" pitchFamily="2" charset="2"/>
                  </a:rPr>
                  <a:t>Tin 6</a:t>
                </a:r>
              </a:p>
            </p:txBody>
          </p:sp>
        </p:grpSp>
        <p:grpSp>
          <p:nvGrpSpPr>
            <p:cNvPr id="2065" name="Group 6"/>
            <p:cNvGrpSpPr>
              <a:grpSpLocks/>
            </p:cNvGrpSpPr>
            <p:nvPr userDrawn="1"/>
          </p:nvGrpSpPr>
          <p:grpSpPr bwMode="auto">
            <a:xfrm>
              <a:off x="0" y="48"/>
              <a:ext cx="802" cy="554"/>
              <a:chOff x="0" y="48"/>
              <a:chExt cx="816" cy="528"/>
            </a:xfrm>
          </p:grpSpPr>
          <p:sp>
            <p:nvSpPr>
              <p:cNvPr id="2066" name="Rectangle 7" descr="Horizontal brick"/>
              <p:cNvSpPr>
                <a:spLocks noChangeArrowheads="1"/>
              </p:cNvSpPr>
              <p:nvPr userDrawn="1"/>
            </p:nvSpPr>
            <p:spPr bwMode="auto">
              <a:xfrm>
                <a:off x="0" y="356"/>
                <a:ext cx="816" cy="220"/>
              </a:xfrm>
              <a:prstGeom prst="rect">
                <a:avLst/>
              </a:prstGeom>
              <a:blipFill dpi="0" rotWithShape="0">
                <a:blip r:embed="rId10"/>
                <a:srcRect/>
                <a:tile tx="0" ty="0" sx="100000" sy="100000" flip="none" algn="tl"/>
              </a:blipFill>
              <a:ln w="9525">
                <a:noFill/>
                <a:miter lim="800000"/>
                <a:headEnd/>
                <a:tailEnd/>
              </a:ln>
            </p:spPr>
            <p:txBody>
              <a:bodyPr anchor="ctr">
                <a:spAutoFit/>
              </a:bodyPr>
              <a:lstStyle/>
              <a:p>
                <a:endParaRPr lang="vi-VN" sz="1800" b="1">
                  <a:latin typeface="Times New Roman" pitchFamily="18" charset="0"/>
                </a:endParaRPr>
              </a:p>
            </p:txBody>
          </p:sp>
          <p:grpSp>
            <p:nvGrpSpPr>
              <p:cNvPr id="2067" name="Group 8"/>
              <p:cNvGrpSpPr>
                <a:grpSpLocks/>
              </p:cNvGrpSpPr>
              <p:nvPr userDrawn="1"/>
            </p:nvGrpSpPr>
            <p:grpSpPr bwMode="auto">
              <a:xfrm>
                <a:off x="55" y="48"/>
                <a:ext cx="714" cy="528"/>
                <a:chOff x="55" y="48"/>
                <a:chExt cx="714" cy="528"/>
              </a:xfrm>
            </p:grpSpPr>
            <p:pic>
              <p:nvPicPr>
                <p:cNvPr id="2068" name="Picture 9" descr="Untitled-4 copy"/>
                <p:cNvPicPr>
                  <a:picLocks noChangeAspect="1" noChangeArrowheads="1"/>
                </p:cNvPicPr>
                <p:nvPr userDrawn="1"/>
              </p:nvPicPr>
              <p:blipFill>
                <a:blip r:embed="rId11">
                  <a:lum bright="20000" contrast="20000"/>
                </a:blip>
                <a:srcRect/>
                <a:stretch>
                  <a:fillRect/>
                </a:stretch>
              </p:blipFill>
              <p:spPr bwMode="auto">
                <a:xfrm>
                  <a:off x="55" y="48"/>
                  <a:ext cx="663" cy="506"/>
                </a:xfrm>
                <a:prstGeom prst="rect">
                  <a:avLst/>
                </a:prstGeom>
                <a:noFill/>
                <a:ln w="9525">
                  <a:noFill/>
                  <a:miter lim="800000"/>
                  <a:headEnd/>
                  <a:tailEnd/>
                </a:ln>
              </p:spPr>
            </p:pic>
            <p:grpSp>
              <p:nvGrpSpPr>
                <p:cNvPr id="2069" name="Group 10"/>
                <p:cNvGrpSpPr>
                  <a:grpSpLocks/>
                </p:cNvGrpSpPr>
                <p:nvPr userDrawn="1"/>
              </p:nvGrpSpPr>
              <p:grpSpPr bwMode="auto">
                <a:xfrm>
                  <a:off x="55" y="48"/>
                  <a:ext cx="714" cy="528"/>
                  <a:chOff x="55" y="48"/>
                  <a:chExt cx="714" cy="528"/>
                </a:xfrm>
              </p:grpSpPr>
              <p:sp>
                <p:nvSpPr>
                  <p:cNvPr id="2070"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6"/>
                      </a:avLst>
                    </a:prstTxWarp>
                  </a:bodyPr>
                  <a:lstStyle/>
                  <a:p>
                    <a:pPr algn="ctr"/>
                    <a:r>
                      <a:rPr lang="en-US" sz="3600" b="1" kern="10">
                        <a:ln w="9525">
                          <a:solidFill>
                            <a:srgbClr val="FF6600"/>
                          </a:solidFill>
                          <a:round/>
                          <a:headEnd/>
                          <a:tailEnd/>
                        </a:ln>
                        <a:solidFill>
                          <a:schemeClr val="bg1"/>
                        </a:solidFill>
                        <a:latin typeface="Times New Roman"/>
                        <a:cs typeface="Times New Roman"/>
                      </a:rPr>
                      <a:t>THCS TAM QUAN BẮC</a:t>
                    </a:r>
                  </a:p>
                </p:txBody>
              </p:sp>
              <p:sp>
                <p:nvSpPr>
                  <p:cNvPr id="2071"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2057" name="WordArt 13"/>
          <p:cNvSpPr>
            <a:spLocks noChangeArrowheads="1" noChangeShapeType="1" noTextEdit="1"/>
          </p:cNvSpPr>
          <p:nvPr userDrawn="1"/>
        </p:nvSpPr>
        <p:spPr bwMode="auto">
          <a:xfrm>
            <a:off x="8342313" y="158750"/>
            <a:ext cx="573087" cy="298450"/>
          </a:xfrm>
          <a:prstGeom prst="rect">
            <a:avLst/>
          </a:prstGeom>
        </p:spPr>
        <p:txBody>
          <a:bodyPr spcFirstLastPara="1" wrap="none" fromWordArt="1">
            <a:prstTxWarp prst="textArchUp">
              <a:avLst>
                <a:gd name="adj" fmla="val 10800005"/>
              </a:avLst>
            </a:prstTxWarp>
          </a:bodyPr>
          <a:lstStyle/>
          <a:p>
            <a:pPr algn="ctr"/>
            <a:r>
              <a:rPr lang="en-US" sz="1800" b="1" kern="10">
                <a:ln w="9525">
                  <a:solidFill>
                    <a:schemeClr val="bg1"/>
                  </a:solidFill>
                  <a:round/>
                  <a:headEnd/>
                  <a:tailEnd/>
                </a:ln>
                <a:solidFill>
                  <a:schemeClr val="bg1"/>
                </a:solidFill>
                <a:latin typeface="Arial"/>
                <a:cs typeface="Arial"/>
              </a:rPr>
              <a:t>Tiết 60-61</a:t>
            </a:r>
          </a:p>
        </p:txBody>
      </p:sp>
      <p:sp>
        <p:nvSpPr>
          <p:cNvPr id="2058" name="Text Box 15"/>
          <p:cNvSpPr txBox="1">
            <a:spLocks noChangeArrowheads="1"/>
          </p:cNvSpPr>
          <p:nvPr userDrawn="1"/>
        </p:nvSpPr>
        <p:spPr bwMode="auto">
          <a:xfrm>
            <a:off x="1447800" y="76200"/>
            <a:ext cx="6705600" cy="838200"/>
          </a:xfrm>
          <a:prstGeom prst="rect">
            <a:avLst/>
          </a:prstGeom>
          <a:solidFill>
            <a:srgbClr val="CCFFCC"/>
          </a:solidFill>
          <a:ln w="9525">
            <a:noFill/>
            <a:miter lim="800000"/>
            <a:headEnd/>
            <a:tailEnd/>
          </a:ln>
        </p:spPr>
        <p:txBody>
          <a:bodyPr wrap="none"/>
          <a:lstStyle/>
          <a:p>
            <a:pPr eaLnBrk="1" hangingPunct="1">
              <a:spcBef>
                <a:spcPct val="50000"/>
              </a:spcBef>
            </a:pPr>
            <a:endParaRPr lang="vi-VN" sz="3200" b="1"/>
          </a:p>
        </p:txBody>
      </p:sp>
      <p:sp>
        <p:nvSpPr>
          <p:cNvPr id="2059" name="WordArt 16"/>
          <p:cNvSpPr>
            <a:spLocks noChangeArrowheads="1" noChangeShapeType="1" noTextEdit="1"/>
          </p:cNvSpPr>
          <p:nvPr userDrawn="1"/>
        </p:nvSpPr>
        <p:spPr bwMode="auto">
          <a:xfrm>
            <a:off x="2514600" y="0"/>
            <a:ext cx="5562600" cy="914400"/>
          </a:xfrm>
          <a:prstGeom prst="rect">
            <a:avLst/>
          </a:prstGeom>
        </p:spPr>
        <p:txBody>
          <a:bodyPr wrap="none" fromWordArt="1">
            <a:prstTxWarp prst="textDeflate">
              <a:avLst>
                <a:gd name="adj" fmla="val 15106"/>
              </a:avLst>
            </a:prstTxWarp>
          </a:bodyPr>
          <a:lstStyle/>
          <a:p>
            <a:pPr algn="ctr"/>
            <a:r>
              <a:rPr lang="vi-VN" b="1" kern="10">
                <a:ln w="9525">
                  <a:solidFill>
                    <a:srgbClr val="000000"/>
                  </a:solidFill>
                  <a:round/>
                  <a:headEnd/>
                  <a:tailEnd/>
                </a:ln>
                <a:solidFill>
                  <a:srgbClr val="FF00FF"/>
                </a:solidFill>
                <a:latin typeface="Times New Roman"/>
                <a:cs typeface="Times New Roman"/>
              </a:rPr>
              <a:t>Trình bày cô đọng bằng bảng.</a:t>
            </a:r>
            <a:endParaRPr lang="en-US" b="1" kern="10">
              <a:ln w="9525">
                <a:solidFill>
                  <a:srgbClr val="000000"/>
                </a:solidFill>
                <a:round/>
                <a:headEnd/>
                <a:tailEnd/>
              </a:ln>
              <a:solidFill>
                <a:srgbClr val="FF00FF"/>
              </a:solidFill>
              <a:latin typeface="Times New Roman"/>
              <a:cs typeface="Times New Roman"/>
            </a:endParaRPr>
          </a:p>
        </p:txBody>
      </p:sp>
      <p:grpSp>
        <p:nvGrpSpPr>
          <p:cNvPr id="2060" name="Group 17"/>
          <p:cNvGrpSpPr>
            <a:grpSpLocks/>
          </p:cNvGrpSpPr>
          <p:nvPr userDrawn="1"/>
        </p:nvGrpSpPr>
        <p:grpSpPr bwMode="auto">
          <a:xfrm>
            <a:off x="1438275" y="79375"/>
            <a:ext cx="1152525" cy="760413"/>
            <a:chOff x="839" y="194"/>
            <a:chExt cx="726" cy="390"/>
          </a:xfrm>
        </p:grpSpPr>
        <p:pic>
          <p:nvPicPr>
            <p:cNvPr id="2061" name="Picture 7" descr="014"/>
            <p:cNvPicPr>
              <a:picLocks noChangeAspect="1" noChangeArrowheads="1"/>
            </p:cNvPicPr>
            <p:nvPr userDrawn="1"/>
          </p:nvPicPr>
          <p:blipFill>
            <a:blip r:embed="rId12"/>
            <a:srcRect/>
            <a:stretch>
              <a:fillRect/>
            </a:stretch>
          </p:blipFill>
          <p:spPr bwMode="auto">
            <a:xfrm rot="-200003">
              <a:off x="868" y="277"/>
              <a:ext cx="697" cy="307"/>
            </a:xfrm>
            <a:prstGeom prst="rect">
              <a:avLst/>
            </a:prstGeom>
            <a:noFill/>
            <a:ln w="9525">
              <a:noFill/>
              <a:miter lim="800000"/>
              <a:headEnd/>
              <a:tailEnd/>
            </a:ln>
          </p:spPr>
        </p:pic>
        <p:sp>
          <p:nvSpPr>
            <p:cNvPr id="2062" name="Text Box 9"/>
            <p:cNvSpPr txBox="1">
              <a:spLocks noChangeArrowheads="1"/>
            </p:cNvSpPr>
            <p:nvPr userDrawn="1"/>
          </p:nvSpPr>
          <p:spPr bwMode="auto">
            <a:xfrm rot="-1898365">
              <a:off x="839" y="301"/>
              <a:ext cx="350" cy="156"/>
            </a:xfrm>
            <a:prstGeom prst="rect">
              <a:avLst/>
            </a:prstGeom>
            <a:noFill/>
            <a:ln w="9525">
              <a:noFill/>
              <a:miter lim="800000"/>
              <a:headEnd/>
              <a:tailEnd/>
            </a:ln>
          </p:spPr>
          <p:txBody>
            <a:bodyPr>
              <a:spAutoFit/>
            </a:bodyPr>
            <a:lstStyle/>
            <a:p>
              <a:pPr algn="ctr" eaLnBrk="1" hangingPunct="1"/>
              <a:r>
                <a:rPr lang="en-US" sz="1400" b="1">
                  <a:solidFill>
                    <a:srgbClr val="FF0000"/>
                  </a:solidFill>
                </a:rPr>
                <a:t>Bài</a:t>
              </a:r>
              <a:endParaRPr lang="en-US" sz="1400">
                <a:solidFill>
                  <a:srgbClr val="FF0000"/>
                </a:solidFill>
              </a:endParaRPr>
            </a:p>
          </p:txBody>
        </p:sp>
        <p:sp>
          <p:nvSpPr>
            <p:cNvPr id="59" name="Text Box 10"/>
            <p:cNvSpPr txBox="1">
              <a:spLocks noChangeArrowheads="1"/>
            </p:cNvSpPr>
            <p:nvPr userDrawn="1"/>
          </p:nvSpPr>
          <p:spPr bwMode="auto">
            <a:xfrm rot="-1852108">
              <a:off x="1143" y="194"/>
              <a:ext cx="349" cy="204"/>
            </a:xfrm>
            <a:prstGeom prst="rect">
              <a:avLst/>
            </a:prstGeom>
            <a:no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a:solidFill>
                    <a:srgbClr val="FF0000"/>
                  </a:solidFill>
                  <a:latin typeface="Times New Roman" panose="02020603050405020304" pitchFamily="18" charset="0"/>
                </a:rPr>
                <a:t>21</a:t>
              </a:r>
            </a:p>
          </p:txBody>
        </p:sp>
      </p:grpSp>
    </p:spTree>
  </p:cSld>
  <p:clrMap bg1="lt1" tx1="dk1" bg2="lt2" tx2="dk2" accent1="accent1" accent2="accent2" accent3="accent3" accent4="accent4" accent5="accent5" accent6="accent6" hlink="hlink" folHlink="folHlink"/>
  <p:sldLayoutIdLst>
    <p:sldLayoutId id="2147483912" r:id="rId1"/>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2467" name="WordArt 3"/>
          <p:cNvSpPr>
            <a:spLocks noChangeArrowheads="1" noChangeShapeType="1" noTextEdit="1"/>
          </p:cNvSpPr>
          <p:nvPr userDrawn="1"/>
        </p:nvSpPr>
        <p:spPr bwMode="auto">
          <a:xfrm>
            <a:off x="0" y="15875"/>
            <a:ext cx="3938588" cy="871538"/>
          </a:xfrm>
          <a:prstGeom prst="rect">
            <a:avLst/>
          </a:prstGeom>
        </p:spPr>
        <p:txBody>
          <a:bodyPr wrap="none" fromWordArt="1">
            <a:prstTxWarp prst="textPlain">
              <a:avLst>
                <a:gd name="adj" fmla="val 50000"/>
              </a:avLst>
            </a:prstTxWarp>
          </a:bodyPr>
          <a:lstStyle/>
          <a:p>
            <a:pPr algn="ctr" eaLnBrk="1" hangingPunct="1">
              <a:spcBef>
                <a:spcPct val="20000"/>
              </a:spcBef>
              <a:buClr>
                <a:srgbClr val="3366CC"/>
              </a:buClr>
              <a:defRPr/>
            </a:pPr>
            <a:r>
              <a:rPr lang="vi-VN"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a:cs typeface="Arial"/>
              </a:rPr>
              <a:t>Kiểm tra bài cũ </a:t>
            </a:r>
          </a:p>
        </p:txBody>
      </p:sp>
    </p:spTree>
  </p:cSld>
  <p:clrMap bg1="lt1" tx1="dk1" bg2="lt2" tx2="dk2" accent1="accent1" accent2="accent2" accent3="accent3" accent4="accent4" accent5="accent5" accent6="accent6" hlink="hlink" folHlink="folHlink"/>
  <p:sldLayoutIdLst>
    <p:sldLayoutId id="2147483913" r:id="rId1"/>
    <p:sldLayoutId id="2147483923" r:id="rId2"/>
    <p:sldLayoutId id="2147483924" r:id="rId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5967 -0.00069 C 0.5967 -0.00046 -0.00695 0.00139 -0.00764 0.00347 C -0.00764 0.00555 0.5967 -0.00069 0.5967 -0.00046 Z " pathEditMode="relative" rAng="0" ptsTypes="aaa">
                                      <p:cBhvr>
                                        <p:cTn id="6" dur="5000" fill="hold"/>
                                        <p:tgtEl>
                                          <p:spTgt spid="62467"/>
                                        </p:tgtEl>
                                        <p:attrNameLst>
                                          <p:attrName>ppt_x</p:attrName>
                                          <p:attrName>ppt_y</p:attrName>
                                        </p:attrNameLst>
                                      </p:cBhvr>
                                      <p:rCtr x="-3022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4" r:id="rId1"/>
    <p:sldLayoutId id="2147483925" r:id="rId2"/>
    <p:sldLayoutId id="2147483934" r:id="rId3"/>
    <p:sldLayoutId id="2147483935" r:id="rId4"/>
  </p:sldLayoutIdLst>
  <p:transition>
    <p:fade/>
  </p:transition>
  <p:timing>
    <p:tnLst>
      <p:par>
        <p:cTn id="1" dur="indefinite" restart="never" nodeType="tmRoot"/>
      </p:par>
    </p:tnLst>
  </p:timing>
  <p:hf sldNum="0"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Footer Placeholder 1"/>
          <p:cNvSpPr>
            <a:spLocks noGrp="1"/>
          </p:cNvSpPr>
          <p:nvPr>
            <p:ph type="ftr" sz="quarter" idx="3"/>
          </p:nvPr>
        </p:nvSpPr>
        <p:spPr>
          <a:xfrm>
            <a:off x="6516688" y="6507163"/>
            <a:ext cx="2474912" cy="349250"/>
          </a:xfrm>
          <a:prstGeom prst="rect">
            <a:avLst/>
          </a:prstGeom>
        </p:spPr>
        <p:txBody>
          <a:bodyPr/>
          <a:lstStyle>
            <a:lvl1pPr algn="ctr" eaLnBrk="1" hangingPunct="1">
              <a:spcBef>
                <a:spcPct val="20000"/>
              </a:spcBef>
              <a:buClr>
                <a:srgbClr val="3366CC"/>
              </a:buClr>
              <a:defRPr sz="1400">
                <a:cs typeface="+mn-cs"/>
              </a:defRPr>
            </a:lvl1pPr>
          </a:lstStyle>
          <a:p>
            <a:pPr>
              <a:defRPr/>
            </a:pPr>
            <a:r>
              <a:rPr lang="en-US" altLang="en-US"/>
              <a:t>Võ Nhật Trường</a:t>
            </a:r>
          </a:p>
        </p:txBody>
      </p:sp>
      <p:sp>
        <p:nvSpPr>
          <p:cNvPr id="4099" name="WordArt 7"/>
          <p:cNvSpPr>
            <a:spLocks noChangeArrowheads="1" noChangeShapeType="1"/>
          </p:cNvSpPr>
          <p:nvPr userDrawn="1"/>
        </p:nvSpPr>
        <p:spPr bwMode="auto">
          <a:xfrm>
            <a:off x="762000" y="609600"/>
            <a:ext cx="762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Arial"/>
              <a:cs typeface="Arial"/>
            </a:endParaRPr>
          </a:p>
          <a:p>
            <a:pPr algn="ctr"/>
            <a:r>
              <a:rPr lang="en-US" sz="3600" kern="10">
                <a:ln w="9525">
                  <a:round/>
                  <a:headEnd/>
                  <a:tailEnd/>
                </a:ln>
                <a:gradFill rotWithShape="1">
                  <a:gsLst>
                    <a:gs pos="0">
                      <a:srgbClr val="FFFFCC"/>
                    </a:gs>
                    <a:gs pos="100000">
                      <a:srgbClr val="FF9999"/>
                    </a:gs>
                  </a:gsLst>
                  <a:lin ang="5400000" scaled="1"/>
                </a:gradFill>
                <a:latin typeface="Arial"/>
                <a:cs typeface="Arial"/>
              </a:rPr>
              <a:t>CHÚC CÁC EM HỌC TỐT</a:t>
            </a:r>
          </a:p>
        </p:txBody>
      </p:sp>
      <p:sp>
        <p:nvSpPr>
          <p:cNvPr id="9" name="Oval 8" descr="150409-163729"/>
          <p:cNvSpPr>
            <a:spLocks noChangeArrowheads="1"/>
          </p:cNvSpPr>
          <p:nvPr userDrawn="1"/>
        </p:nvSpPr>
        <p:spPr bwMode="auto">
          <a:xfrm>
            <a:off x="3124200" y="2819400"/>
            <a:ext cx="3048000" cy="2895600"/>
          </a:xfrm>
          <a:prstGeom prst="ellipse">
            <a:avLst/>
          </a:prstGeom>
          <a:blipFill dpi="0" rotWithShape="0">
            <a:blip r:embed="rId6"/>
            <a:srcRect/>
            <a:stretch>
              <a:fillRect/>
            </a:stretch>
          </a:blip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rgbClr val="3366CC"/>
              </a:buClr>
              <a:defRPr/>
            </a:pPr>
            <a:endParaRPr lang="en-US" altLang="en-US" smtClean="0">
              <a:cs typeface="+mn-cs"/>
            </a:endParaRPr>
          </a:p>
        </p:txBody>
      </p:sp>
      <p:pic>
        <p:nvPicPr>
          <p:cNvPr id="4101" name="Picture 4" descr="SO00828_">
            <a:hlinkClick r:id="rId7"/>
          </p:cNvPr>
          <p:cNvPicPr>
            <a:picLocks noChangeAspect="1" noChangeArrowheads="1"/>
          </p:cNvPicPr>
          <p:nvPr userDrawn="1"/>
        </p:nvPicPr>
        <p:blipFill>
          <a:blip r:embed="rId8"/>
          <a:srcRect/>
          <a:stretch>
            <a:fillRect/>
          </a:stretch>
        </p:blipFill>
        <p:spPr bwMode="auto">
          <a:xfrm>
            <a:off x="7672388" y="4419600"/>
            <a:ext cx="1852612" cy="2590800"/>
          </a:xfrm>
          <a:prstGeom prst="rect">
            <a:avLst/>
          </a:prstGeom>
          <a:noFill/>
          <a:ln w="9525">
            <a:noFill/>
            <a:miter lim="800000"/>
            <a:headEnd/>
            <a:tailEnd/>
          </a:ln>
        </p:spPr>
      </p:pic>
      <p:pic>
        <p:nvPicPr>
          <p:cNvPr id="4102" name="Picture 5" descr="SO00828_"/>
          <p:cNvPicPr>
            <a:picLocks noChangeAspect="1" noChangeArrowheads="1"/>
          </p:cNvPicPr>
          <p:nvPr userDrawn="1"/>
        </p:nvPicPr>
        <p:blipFill>
          <a:blip r:embed="rId8"/>
          <a:srcRect/>
          <a:stretch>
            <a:fillRect/>
          </a:stretch>
        </p:blipFill>
        <p:spPr bwMode="auto">
          <a:xfrm>
            <a:off x="7010400" y="5335588"/>
            <a:ext cx="1089025" cy="1522412"/>
          </a:xfrm>
          <a:prstGeom prst="rect">
            <a:avLst/>
          </a:prstGeom>
          <a:noFill/>
          <a:ln w="9525">
            <a:noFill/>
            <a:miter lim="800000"/>
            <a:headEnd/>
            <a:tailEnd/>
          </a:ln>
        </p:spPr>
      </p:pic>
      <p:pic>
        <p:nvPicPr>
          <p:cNvPr id="4103" name="Picture 6" descr="SO00828_"/>
          <p:cNvPicPr>
            <a:picLocks noChangeAspect="1" noChangeArrowheads="1"/>
          </p:cNvPicPr>
          <p:nvPr userDrawn="1"/>
        </p:nvPicPr>
        <p:blipFill>
          <a:blip r:embed="rId8"/>
          <a:srcRect/>
          <a:stretch>
            <a:fillRect/>
          </a:stretch>
        </p:blipFill>
        <p:spPr bwMode="auto">
          <a:xfrm>
            <a:off x="6400800" y="5715000"/>
            <a:ext cx="817563" cy="1143000"/>
          </a:xfrm>
          <a:prstGeom prst="rect">
            <a:avLst/>
          </a:prstGeom>
          <a:noFill/>
          <a:ln w="9525">
            <a:noFill/>
            <a:miter lim="800000"/>
            <a:headEnd/>
            <a:tailEnd/>
          </a:ln>
        </p:spPr>
      </p:pic>
      <p:pic>
        <p:nvPicPr>
          <p:cNvPr id="4104" name="Picture 7" descr="SO00828_"/>
          <p:cNvPicPr>
            <a:picLocks noChangeAspect="1" noChangeArrowheads="1"/>
          </p:cNvPicPr>
          <p:nvPr userDrawn="1"/>
        </p:nvPicPr>
        <p:blipFill>
          <a:blip r:embed="rId8"/>
          <a:srcRect/>
          <a:stretch>
            <a:fillRect/>
          </a:stretch>
        </p:blipFill>
        <p:spPr bwMode="auto">
          <a:xfrm>
            <a:off x="-228600" y="4114800"/>
            <a:ext cx="1743075" cy="2743200"/>
          </a:xfrm>
          <a:prstGeom prst="rect">
            <a:avLst/>
          </a:prstGeom>
          <a:noFill/>
          <a:ln w="9525">
            <a:noFill/>
            <a:miter lim="800000"/>
            <a:headEnd/>
            <a:tailEnd/>
          </a:ln>
        </p:spPr>
      </p:pic>
      <p:pic>
        <p:nvPicPr>
          <p:cNvPr id="4105" name="Picture 8" descr="SO00828_"/>
          <p:cNvPicPr>
            <a:picLocks noChangeAspect="1" noChangeArrowheads="1"/>
          </p:cNvPicPr>
          <p:nvPr userDrawn="1"/>
        </p:nvPicPr>
        <p:blipFill>
          <a:blip r:embed="rId8"/>
          <a:srcRect/>
          <a:stretch>
            <a:fillRect/>
          </a:stretch>
        </p:blipFill>
        <p:spPr bwMode="auto">
          <a:xfrm>
            <a:off x="1066800" y="5029200"/>
            <a:ext cx="1306513" cy="1827213"/>
          </a:xfrm>
          <a:prstGeom prst="rect">
            <a:avLst/>
          </a:prstGeom>
          <a:noFill/>
          <a:ln w="9525">
            <a:noFill/>
            <a:miter lim="800000"/>
            <a:headEnd/>
            <a:tailEnd/>
          </a:ln>
        </p:spPr>
      </p:pic>
      <p:pic>
        <p:nvPicPr>
          <p:cNvPr id="4106" name="Picture 9" descr="SO00828_"/>
          <p:cNvPicPr>
            <a:picLocks noChangeAspect="1" noChangeArrowheads="1"/>
          </p:cNvPicPr>
          <p:nvPr userDrawn="1"/>
        </p:nvPicPr>
        <p:blipFill>
          <a:blip r:embed="rId8"/>
          <a:srcRect/>
          <a:stretch>
            <a:fillRect/>
          </a:stretch>
        </p:blipFill>
        <p:spPr bwMode="auto">
          <a:xfrm>
            <a:off x="2166938" y="5562600"/>
            <a:ext cx="923925" cy="1293813"/>
          </a:xfrm>
          <a:prstGeom prst="rect">
            <a:avLst/>
          </a:prstGeom>
          <a:noFill/>
          <a:ln w="9525">
            <a:noFill/>
            <a:miter lim="800000"/>
            <a:headEnd/>
            <a:tailEnd/>
          </a:ln>
        </p:spPr>
      </p:pic>
      <p:grpSp>
        <p:nvGrpSpPr>
          <p:cNvPr id="4107" name="Group 2"/>
          <p:cNvGrpSpPr>
            <a:grpSpLocks/>
          </p:cNvGrpSpPr>
          <p:nvPr userDrawn="1"/>
        </p:nvGrpSpPr>
        <p:grpSpPr bwMode="auto">
          <a:xfrm>
            <a:off x="0" y="0"/>
            <a:ext cx="9144000" cy="1000125"/>
            <a:chOff x="0" y="0"/>
            <a:chExt cx="5760" cy="630"/>
          </a:xfrm>
        </p:grpSpPr>
        <p:grpSp>
          <p:nvGrpSpPr>
            <p:cNvPr id="4115" name="Group 3"/>
            <p:cNvGrpSpPr>
              <a:grpSpLocks/>
            </p:cNvGrpSpPr>
            <p:nvPr userDrawn="1"/>
          </p:nvGrpSpPr>
          <p:grpSpPr bwMode="auto">
            <a:xfrm>
              <a:off x="0" y="0"/>
              <a:ext cx="5760" cy="630"/>
              <a:chOff x="0" y="0"/>
              <a:chExt cx="5760" cy="630"/>
            </a:xfrm>
          </p:grpSpPr>
          <p:pic>
            <p:nvPicPr>
              <p:cNvPr id="4123" name="Picture 4" descr="3"/>
              <p:cNvPicPr>
                <a:picLocks noChangeAspect="1" noChangeArrowheads="1"/>
              </p:cNvPicPr>
              <p:nvPr userDrawn="1"/>
            </p:nvPicPr>
            <p:blipFill>
              <a:blip r:embed="rId9"/>
              <a:srcRect/>
              <a:stretch>
                <a:fillRect/>
              </a:stretch>
            </p:blipFill>
            <p:spPr bwMode="auto">
              <a:xfrm>
                <a:off x="0" y="0"/>
                <a:ext cx="5760" cy="624"/>
              </a:xfrm>
              <a:prstGeom prst="rect">
                <a:avLst/>
              </a:prstGeom>
              <a:noFill/>
              <a:ln w="9525">
                <a:noFill/>
                <a:miter lim="800000"/>
                <a:headEnd/>
                <a:tailEnd/>
              </a:ln>
            </p:spPr>
          </p:pic>
          <p:sp>
            <p:nvSpPr>
              <p:cNvPr id="4124" name="Text Box 5"/>
              <p:cNvSpPr txBox="1">
                <a:spLocks noChangeArrowheads="1"/>
              </p:cNvSpPr>
              <p:nvPr userDrawn="1"/>
            </p:nvSpPr>
            <p:spPr bwMode="auto">
              <a:xfrm>
                <a:off x="5193" y="17"/>
                <a:ext cx="540" cy="613"/>
              </a:xfrm>
              <a:prstGeom prst="rect">
                <a:avLst/>
              </a:prstGeom>
              <a:noFill/>
              <a:ln w="0" algn="ctr">
                <a:noFill/>
                <a:miter lim="800000"/>
                <a:headEnd/>
                <a:tailEnd/>
              </a:ln>
            </p:spPr>
            <p:txBody>
              <a:bodyPr lIns="36000" tIns="36000" rIns="36000" bIns="36000">
                <a:spAutoFit/>
              </a:bodyPr>
              <a:lstStyle/>
              <a:p>
                <a:pPr algn="ctr" eaLnBrk="1" hangingPunct="1">
                  <a:spcBef>
                    <a:spcPct val="50000"/>
                  </a:spcBef>
                </a:pPr>
                <a:r>
                  <a:rPr lang="en-US" sz="3200" b="1">
                    <a:solidFill>
                      <a:srgbClr val="FFFFFF"/>
                    </a:solidFill>
                    <a:latin typeface="Times New Roman" pitchFamily="18" charset="0"/>
                    <a:sym typeface="Wingdings" pitchFamily="2" charset="2"/>
                  </a:rPr>
                  <a:t></a:t>
                </a:r>
              </a:p>
              <a:p>
                <a:pPr algn="ctr" eaLnBrk="1" hangingPunct="1">
                  <a:spcBef>
                    <a:spcPct val="50000"/>
                  </a:spcBef>
                </a:pPr>
                <a:r>
                  <a:rPr lang="en-US" sz="1800" b="1">
                    <a:solidFill>
                      <a:srgbClr val="FFFFFF"/>
                    </a:solidFill>
                    <a:latin typeface="Times New Roman" pitchFamily="18" charset="0"/>
                    <a:sym typeface="Wingdings" pitchFamily="2" charset="2"/>
                  </a:rPr>
                  <a:t>Tin 6</a:t>
                </a:r>
              </a:p>
            </p:txBody>
          </p:sp>
        </p:grpSp>
        <p:grpSp>
          <p:nvGrpSpPr>
            <p:cNvPr id="4116" name="Group 6"/>
            <p:cNvGrpSpPr>
              <a:grpSpLocks/>
            </p:cNvGrpSpPr>
            <p:nvPr userDrawn="1"/>
          </p:nvGrpSpPr>
          <p:grpSpPr bwMode="auto">
            <a:xfrm>
              <a:off x="0" y="48"/>
              <a:ext cx="802" cy="554"/>
              <a:chOff x="0" y="48"/>
              <a:chExt cx="816" cy="528"/>
            </a:xfrm>
          </p:grpSpPr>
          <p:sp>
            <p:nvSpPr>
              <p:cNvPr id="4117" name="Rectangle 7" descr="Horizontal brick"/>
              <p:cNvSpPr>
                <a:spLocks noChangeArrowheads="1"/>
              </p:cNvSpPr>
              <p:nvPr userDrawn="1"/>
            </p:nvSpPr>
            <p:spPr bwMode="auto">
              <a:xfrm>
                <a:off x="0" y="356"/>
                <a:ext cx="816" cy="220"/>
              </a:xfrm>
              <a:prstGeom prst="rect">
                <a:avLst/>
              </a:prstGeom>
              <a:blipFill dpi="0" rotWithShape="0">
                <a:blip r:embed="rId10"/>
                <a:srcRect/>
                <a:tile tx="0" ty="0" sx="100000" sy="100000" flip="none" algn="tl"/>
              </a:blipFill>
              <a:ln w="9525">
                <a:noFill/>
                <a:miter lim="800000"/>
                <a:headEnd/>
                <a:tailEnd/>
              </a:ln>
            </p:spPr>
            <p:txBody>
              <a:bodyPr anchor="ctr">
                <a:spAutoFit/>
              </a:bodyPr>
              <a:lstStyle/>
              <a:p>
                <a:endParaRPr lang="vi-VN" sz="1800" b="1">
                  <a:latin typeface="Times New Roman" pitchFamily="18" charset="0"/>
                </a:endParaRPr>
              </a:p>
            </p:txBody>
          </p:sp>
          <p:grpSp>
            <p:nvGrpSpPr>
              <p:cNvPr id="4118" name="Group 8"/>
              <p:cNvGrpSpPr>
                <a:grpSpLocks/>
              </p:cNvGrpSpPr>
              <p:nvPr userDrawn="1"/>
            </p:nvGrpSpPr>
            <p:grpSpPr bwMode="auto">
              <a:xfrm>
                <a:off x="55" y="48"/>
                <a:ext cx="714" cy="528"/>
                <a:chOff x="55" y="48"/>
                <a:chExt cx="714" cy="528"/>
              </a:xfrm>
            </p:grpSpPr>
            <p:pic>
              <p:nvPicPr>
                <p:cNvPr id="4119" name="Picture 9" descr="Untitled-4 copy"/>
                <p:cNvPicPr>
                  <a:picLocks noChangeAspect="1" noChangeArrowheads="1"/>
                </p:cNvPicPr>
                <p:nvPr userDrawn="1"/>
              </p:nvPicPr>
              <p:blipFill>
                <a:blip r:embed="rId11">
                  <a:lum bright="20000" contrast="20000"/>
                </a:blip>
                <a:srcRect/>
                <a:stretch>
                  <a:fillRect/>
                </a:stretch>
              </p:blipFill>
              <p:spPr bwMode="auto">
                <a:xfrm>
                  <a:off x="55" y="48"/>
                  <a:ext cx="663" cy="506"/>
                </a:xfrm>
                <a:prstGeom prst="rect">
                  <a:avLst/>
                </a:prstGeom>
                <a:noFill/>
                <a:ln w="9525">
                  <a:noFill/>
                  <a:miter lim="800000"/>
                  <a:headEnd/>
                  <a:tailEnd/>
                </a:ln>
              </p:spPr>
            </p:pic>
            <p:grpSp>
              <p:nvGrpSpPr>
                <p:cNvPr id="4120" name="Group 10"/>
                <p:cNvGrpSpPr>
                  <a:grpSpLocks/>
                </p:cNvGrpSpPr>
                <p:nvPr userDrawn="1"/>
              </p:nvGrpSpPr>
              <p:grpSpPr bwMode="auto">
                <a:xfrm>
                  <a:off x="55" y="48"/>
                  <a:ext cx="714" cy="528"/>
                  <a:chOff x="55" y="48"/>
                  <a:chExt cx="714" cy="528"/>
                </a:xfrm>
              </p:grpSpPr>
              <p:sp>
                <p:nvSpPr>
                  <p:cNvPr id="4121"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6"/>
                      </a:avLst>
                    </a:prstTxWarp>
                  </a:bodyPr>
                  <a:lstStyle/>
                  <a:p>
                    <a:pPr algn="ctr"/>
                    <a:r>
                      <a:rPr lang="en-US" sz="3600" b="1" kern="10">
                        <a:ln w="9525">
                          <a:solidFill>
                            <a:srgbClr val="FF6600"/>
                          </a:solidFill>
                          <a:round/>
                          <a:headEnd/>
                          <a:tailEnd/>
                        </a:ln>
                        <a:solidFill>
                          <a:schemeClr val="bg1"/>
                        </a:solidFill>
                        <a:latin typeface="Times New Roman"/>
                        <a:cs typeface="Times New Roman"/>
                      </a:rPr>
                      <a:t>THCS TAM QUAN BẮC</a:t>
                    </a:r>
                  </a:p>
                </p:txBody>
              </p:sp>
              <p:sp>
                <p:nvSpPr>
                  <p:cNvPr id="4122"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4108" name="WordArt 13"/>
          <p:cNvSpPr>
            <a:spLocks noChangeArrowheads="1" noChangeShapeType="1" noTextEdit="1"/>
          </p:cNvSpPr>
          <p:nvPr userDrawn="1"/>
        </p:nvSpPr>
        <p:spPr bwMode="auto">
          <a:xfrm>
            <a:off x="8342313" y="158750"/>
            <a:ext cx="573087" cy="298450"/>
          </a:xfrm>
          <a:prstGeom prst="rect">
            <a:avLst/>
          </a:prstGeom>
        </p:spPr>
        <p:txBody>
          <a:bodyPr spcFirstLastPara="1" wrap="none" fromWordArt="1">
            <a:prstTxWarp prst="textArchUp">
              <a:avLst>
                <a:gd name="adj" fmla="val 10800005"/>
              </a:avLst>
            </a:prstTxWarp>
          </a:bodyPr>
          <a:lstStyle/>
          <a:p>
            <a:pPr algn="ctr"/>
            <a:r>
              <a:rPr lang="en-US" sz="1800" b="1" kern="10">
                <a:ln w="9525">
                  <a:solidFill>
                    <a:schemeClr val="bg1"/>
                  </a:solidFill>
                  <a:round/>
                  <a:headEnd/>
                  <a:tailEnd/>
                </a:ln>
                <a:solidFill>
                  <a:schemeClr val="bg1"/>
                </a:solidFill>
                <a:latin typeface="Arial"/>
                <a:cs typeface="Arial"/>
              </a:rPr>
              <a:t>Tiết 60-61</a:t>
            </a:r>
          </a:p>
        </p:txBody>
      </p:sp>
      <p:sp>
        <p:nvSpPr>
          <p:cNvPr id="4109" name="Text Box 15"/>
          <p:cNvSpPr txBox="1">
            <a:spLocks noChangeArrowheads="1"/>
          </p:cNvSpPr>
          <p:nvPr userDrawn="1"/>
        </p:nvSpPr>
        <p:spPr bwMode="auto">
          <a:xfrm>
            <a:off x="1447800" y="76200"/>
            <a:ext cx="6705600" cy="838200"/>
          </a:xfrm>
          <a:prstGeom prst="rect">
            <a:avLst/>
          </a:prstGeom>
          <a:solidFill>
            <a:srgbClr val="CCFFCC"/>
          </a:solidFill>
          <a:ln w="9525">
            <a:noFill/>
            <a:miter lim="800000"/>
            <a:headEnd/>
            <a:tailEnd/>
          </a:ln>
        </p:spPr>
        <p:txBody>
          <a:bodyPr wrap="none"/>
          <a:lstStyle/>
          <a:p>
            <a:pPr eaLnBrk="1" hangingPunct="1">
              <a:spcBef>
                <a:spcPct val="50000"/>
              </a:spcBef>
            </a:pPr>
            <a:endParaRPr lang="vi-VN" sz="3200" b="1"/>
          </a:p>
        </p:txBody>
      </p:sp>
      <p:sp>
        <p:nvSpPr>
          <p:cNvPr id="4110" name="WordArt 16"/>
          <p:cNvSpPr>
            <a:spLocks noChangeArrowheads="1" noChangeShapeType="1" noTextEdit="1"/>
          </p:cNvSpPr>
          <p:nvPr userDrawn="1"/>
        </p:nvSpPr>
        <p:spPr bwMode="auto">
          <a:xfrm>
            <a:off x="2514600" y="0"/>
            <a:ext cx="5562600" cy="914400"/>
          </a:xfrm>
          <a:prstGeom prst="rect">
            <a:avLst/>
          </a:prstGeom>
        </p:spPr>
        <p:txBody>
          <a:bodyPr wrap="none" fromWordArt="1">
            <a:prstTxWarp prst="textDeflate">
              <a:avLst>
                <a:gd name="adj" fmla="val 15106"/>
              </a:avLst>
            </a:prstTxWarp>
          </a:bodyPr>
          <a:lstStyle/>
          <a:p>
            <a:pPr algn="ctr"/>
            <a:r>
              <a:rPr lang="vi-VN" b="1" kern="10">
                <a:ln w="9525">
                  <a:solidFill>
                    <a:srgbClr val="000000"/>
                  </a:solidFill>
                  <a:round/>
                  <a:headEnd/>
                  <a:tailEnd/>
                </a:ln>
                <a:solidFill>
                  <a:srgbClr val="FF00FF"/>
                </a:solidFill>
                <a:latin typeface="Times New Roman"/>
                <a:cs typeface="Times New Roman"/>
              </a:rPr>
              <a:t>Trình bày cô đọng bằng bảng.</a:t>
            </a:r>
            <a:endParaRPr lang="en-US" b="1" kern="10">
              <a:ln w="9525">
                <a:solidFill>
                  <a:srgbClr val="000000"/>
                </a:solidFill>
                <a:round/>
                <a:headEnd/>
                <a:tailEnd/>
              </a:ln>
              <a:solidFill>
                <a:srgbClr val="FF00FF"/>
              </a:solidFill>
              <a:latin typeface="Times New Roman"/>
              <a:cs typeface="Times New Roman"/>
            </a:endParaRPr>
          </a:p>
        </p:txBody>
      </p:sp>
      <p:grpSp>
        <p:nvGrpSpPr>
          <p:cNvPr id="4111" name="Group 17"/>
          <p:cNvGrpSpPr>
            <a:grpSpLocks/>
          </p:cNvGrpSpPr>
          <p:nvPr userDrawn="1"/>
        </p:nvGrpSpPr>
        <p:grpSpPr bwMode="auto">
          <a:xfrm>
            <a:off x="1438275" y="79375"/>
            <a:ext cx="1152525" cy="760413"/>
            <a:chOff x="839" y="194"/>
            <a:chExt cx="726" cy="390"/>
          </a:xfrm>
        </p:grpSpPr>
        <p:pic>
          <p:nvPicPr>
            <p:cNvPr id="4112" name="Picture 7" descr="014"/>
            <p:cNvPicPr>
              <a:picLocks noChangeAspect="1" noChangeArrowheads="1"/>
            </p:cNvPicPr>
            <p:nvPr userDrawn="1"/>
          </p:nvPicPr>
          <p:blipFill>
            <a:blip r:embed="rId12"/>
            <a:srcRect/>
            <a:stretch>
              <a:fillRect/>
            </a:stretch>
          </p:blipFill>
          <p:spPr bwMode="auto">
            <a:xfrm rot="-200003">
              <a:off x="868" y="277"/>
              <a:ext cx="697" cy="307"/>
            </a:xfrm>
            <a:prstGeom prst="rect">
              <a:avLst/>
            </a:prstGeom>
            <a:noFill/>
            <a:ln w="9525">
              <a:noFill/>
              <a:miter lim="800000"/>
              <a:headEnd/>
              <a:tailEnd/>
            </a:ln>
          </p:spPr>
        </p:pic>
        <p:sp>
          <p:nvSpPr>
            <p:cNvPr id="4113" name="Text Box 9"/>
            <p:cNvSpPr txBox="1">
              <a:spLocks noChangeArrowheads="1"/>
            </p:cNvSpPr>
            <p:nvPr userDrawn="1"/>
          </p:nvSpPr>
          <p:spPr bwMode="auto">
            <a:xfrm rot="-1898365">
              <a:off x="839" y="301"/>
              <a:ext cx="350" cy="156"/>
            </a:xfrm>
            <a:prstGeom prst="rect">
              <a:avLst/>
            </a:prstGeom>
            <a:noFill/>
            <a:ln w="9525">
              <a:noFill/>
              <a:miter lim="800000"/>
              <a:headEnd/>
              <a:tailEnd/>
            </a:ln>
          </p:spPr>
          <p:txBody>
            <a:bodyPr>
              <a:spAutoFit/>
            </a:bodyPr>
            <a:lstStyle/>
            <a:p>
              <a:pPr algn="ctr" eaLnBrk="1" hangingPunct="1"/>
              <a:r>
                <a:rPr lang="en-US" sz="1400" b="1">
                  <a:solidFill>
                    <a:srgbClr val="FF0000"/>
                  </a:solidFill>
                </a:rPr>
                <a:t>Bài</a:t>
              </a:r>
              <a:endParaRPr lang="en-US" sz="1400">
                <a:solidFill>
                  <a:srgbClr val="FF0000"/>
                </a:solidFill>
              </a:endParaRPr>
            </a:p>
          </p:txBody>
        </p:sp>
        <p:sp>
          <p:nvSpPr>
            <p:cNvPr id="61" name="Text Box 10"/>
            <p:cNvSpPr txBox="1">
              <a:spLocks noChangeArrowheads="1"/>
            </p:cNvSpPr>
            <p:nvPr userDrawn="1"/>
          </p:nvSpPr>
          <p:spPr bwMode="auto">
            <a:xfrm rot="-1852108">
              <a:off x="1143" y="194"/>
              <a:ext cx="349" cy="204"/>
            </a:xfrm>
            <a:prstGeom prst="rect">
              <a:avLst/>
            </a:prstGeom>
            <a:no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a:solidFill>
                    <a:srgbClr val="FF0000"/>
                  </a:solidFill>
                  <a:latin typeface="Times New Roman" panose="02020603050405020304" pitchFamily="18" charset="0"/>
                </a:rPr>
                <a:t>21</a:t>
              </a:r>
            </a:p>
          </p:txBody>
        </p:sp>
      </p:gr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Lst>
  <p:transition>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h5"/>
          <p:cNvPicPr>
            <a:picLocks noChangeAspect="1" noChangeArrowheads="1"/>
          </p:cNvPicPr>
          <p:nvPr userDrawn="1"/>
        </p:nvPicPr>
        <p:blipFill>
          <a:blip r:embed="rId5"/>
          <a:srcRect/>
          <a:stretch>
            <a:fillRect/>
          </a:stretch>
        </p:blipFill>
        <p:spPr bwMode="auto">
          <a:xfrm>
            <a:off x="8153400" y="5608638"/>
            <a:ext cx="990600" cy="715962"/>
          </a:xfrm>
          <a:prstGeom prst="rect">
            <a:avLst/>
          </a:prstGeom>
          <a:noFill/>
          <a:ln w="9525">
            <a:noFill/>
            <a:miter lim="800000"/>
            <a:headEnd/>
            <a:tailEnd/>
          </a:ln>
        </p:spPr>
      </p:pic>
      <p:pic>
        <p:nvPicPr>
          <p:cNvPr id="5123" name="Picture 3"/>
          <p:cNvPicPr>
            <a:picLocks noChangeAspect="1" noChangeArrowheads="1"/>
          </p:cNvPicPr>
          <p:nvPr userDrawn="1"/>
        </p:nvPicPr>
        <p:blipFill>
          <a:blip r:embed="rId6"/>
          <a:srcRect/>
          <a:stretch>
            <a:fillRect/>
          </a:stretch>
        </p:blipFill>
        <p:spPr bwMode="auto">
          <a:xfrm>
            <a:off x="8229600" y="852488"/>
            <a:ext cx="914400" cy="747712"/>
          </a:xfrm>
          <a:prstGeom prst="rect">
            <a:avLst/>
          </a:prstGeom>
          <a:noFill/>
          <a:ln w="9525">
            <a:noFill/>
            <a:miter lim="800000"/>
            <a:headEnd/>
            <a:tailEnd/>
          </a:ln>
        </p:spPr>
      </p:pic>
      <p:pic>
        <p:nvPicPr>
          <p:cNvPr id="5124" name="Picture 4" descr="h2"/>
          <p:cNvPicPr>
            <a:picLocks noChangeAspect="1" noChangeArrowheads="1"/>
          </p:cNvPicPr>
          <p:nvPr userDrawn="1"/>
        </p:nvPicPr>
        <p:blipFill>
          <a:blip r:embed="rId7"/>
          <a:srcRect/>
          <a:stretch>
            <a:fillRect/>
          </a:stretch>
        </p:blipFill>
        <p:spPr bwMode="auto">
          <a:xfrm>
            <a:off x="7162800" y="0"/>
            <a:ext cx="1981200" cy="762000"/>
          </a:xfrm>
          <a:prstGeom prst="rect">
            <a:avLst/>
          </a:prstGeom>
          <a:noFill/>
          <a:ln w="9525">
            <a:noFill/>
            <a:miter lim="800000"/>
            <a:headEnd/>
            <a:tailEnd/>
          </a:ln>
        </p:spPr>
      </p:pic>
      <p:sp>
        <p:nvSpPr>
          <p:cNvPr id="5125" name="WordArt 5"/>
          <p:cNvSpPr>
            <a:spLocks noChangeArrowheads="1" noChangeShapeType="1" noTextEdit="1"/>
          </p:cNvSpPr>
          <p:nvPr userDrawn="1"/>
        </p:nvSpPr>
        <p:spPr bwMode="auto">
          <a:xfrm>
            <a:off x="457200" y="2057400"/>
            <a:ext cx="9906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a:cs typeface="Arial"/>
              </a:rPr>
              <a:t>Nhóm 1</a:t>
            </a:r>
          </a:p>
        </p:txBody>
      </p:sp>
      <p:sp>
        <p:nvSpPr>
          <p:cNvPr id="11" name="AutoShape 6"/>
          <p:cNvSpPr>
            <a:spLocks noChangeArrowheads="1"/>
          </p:cNvSpPr>
          <p:nvPr userDrawn="1"/>
        </p:nvSpPr>
        <p:spPr bwMode="auto">
          <a:xfrm>
            <a:off x="2152650" y="17526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2" name="AutoShape 7"/>
          <p:cNvSpPr>
            <a:spLocks noChangeArrowheads="1"/>
          </p:cNvSpPr>
          <p:nvPr userDrawn="1"/>
        </p:nvSpPr>
        <p:spPr bwMode="auto">
          <a:xfrm>
            <a:off x="2152650" y="27432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3" name="AutoShape 8"/>
          <p:cNvSpPr>
            <a:spLocks noChangeArrowheads="1"/>
          </p:cNvSpPr>
          <p:nvPr userDrawn="1"/>
        </p:nvSpPr>
        <p:spPr bwMode="auto">
          <a:xfrm>
            <a:off x="2139950" y="37465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4" name="AutoShape 9"/>
          <p:cNvSpPr>
            <a:spLocks noChangeArrowheads="1"/>
          </p:cNvSpPr>
          <p:nvPr userDrawn="1"/>
        </p:nvSpPr>
        <p:spPr bwMode="auto">
          <a:xfrm>
            <a:off x="2127250" y="47371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5" name="Rectangle 10"/>
          <p:cNvSpPr>
            <a:spLocks noChangeArrowheads="1"/>
          </p:cNvSpPr>
          <p:nvPr userDrawn="1"/>
        </p:nvSpPr>
        <p:spPr bwMode="auto">
          <a:xfrm>
            <a:off x="1600200" y="685800"/>
            <a:ext cx="66294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6" name="WordArt 11"/>
          <p:cNvSpPr>
            <a:spLocks noChangeArrowheads="1" noChangeShapeType="1" noTextEdit="1"/>
          </p:cNvSpPr>
          <p:nvPr userDrawn="1"/>
        </p:nvSpPr>
        <p:spPr bwMode="auto">
          <a:xfrm>
            <a:off x="228600" y="76200"/>
            <a:ext cx="3352800" cy="533400"/>
          </a:xfrm>
          <a:prstGeom prst="rect">
            <a:avLst/>
          </a:prstGeom>
        </p:spPr>
        <p:txBody>
          <a:bodyPr wrap="none" fromWordArt="1">
            <a:prstTxWarp prst="textPlain">
              <a:avLst>
                <a:gd name="adj" fmla="val 50000"/>
              </a:avLst>
            </a:prstTxWarp>
          </a:bodyPr>
          <a:lstStyle/>
          <a:p>
            <a:pPr algn="ctr" eaLnBrk="1" hangingPunct="1">
              <a:spcBef>
                <a:spcPct val="20000"/>
              </a:spcBef>
              <a:buClr>
                <a:srgbClr val="3366CC"/>
              </a:buClr>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Thảo luận nhóm</a:t>
            </a:r>
          </a:p>
        </p:txBody>
      </p:sp>
      <p:sp>
        <p:nvSpPr>
          <p:cNvPr id="17" name="AutoShape 12"/>
          <p:cNvSpPr>
            <a:spLocks noChangeArrowheads="1"/>
          </p:cNvSpPr>
          <p:nvPr userDrawn="1"/>
        </p:nvSpPr>
        <p:spPr bwMode="auto">
          <a:xfrm>
            <a:off x="2133600" y="57277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5135" name="WordArt 13"/>
          <p:cNvSpPr>
            <a:spLocks noChangeArrowheads="1" noChangeShapeType="1" noTextEdit="1"/>
          </p:cNvSpPr>
          <p:nvPr userDrawn="1"/>
        </p:nvSpPr>
        <p:spPr bwMode="auto">
          <a:xfrm>
            <a:off x="457200" y="2971800"/>
            <a:ext cx="9906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Arial"/>
                <a:cs typeface="Arial"/>
              </a:rPr>
              <a:t>Nhóm 2</a:t>
            </a:r>
          </a:p>
        </p:txBody>
      </p:sp>
      <p:sp>
        <p:nvSpPr>
          <p:cNvPr id="5136" name="WordArt 14"/>
          <p:cNvSpPr>
            <a:spLocks noChangeArrowheads="1" noChangeShapeType="1" noTextEdit="1"/>
          </p:cNvSpPr>
          <p:nvPr userDrawn="1"/>
        </p:nvSpPr>
        <p:spPr bwMode="auto">
          <a:xfrm>
            <a:off x="457200" y="4038600"/>
            <a:ext cx="9906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Arial"/>
                <a:cs typeface="Arial"/>
              </a:rPr>
              <a:t>Nhóm 3</a:t>
            </a:r>
          </a:p>
        </p:txBody>
      </p:sp>
      <p:sp>
        <p:nvSpPr>
          <p:cNvPr id="5137" name="WordArt 15"/>
          <p:cNvSpPr>
            <a:spLocks noChangeArrowheads="1" noChangeShapeType="1" noTextEdit="1"/>
          </p:cNvSpPr>
          <p:nvPr userDrawn="1"/>
        </p:nvSpPr>
        <p:spPr bwMode="auto">
          <a:xfrm>
            <a:off x="457200" y="4953000"/>
            <a:ext cx="9906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Arial"/>
                <a:cs typeface="Arial"/>
              </a:rPr>
              <a:t>Nhóm 4</a:t>
            </a:r>
          </a:p>
        </p:txBody>
      </p:sp>
      <p:sp>
        <p:nvSpPr>
          <p:cNvPr id="5138" name="WordArt 16"/>
          <p:cNvSpPr>
            <a:spLocks noChangeArrowheads="1" noChangeShapeType="1" noTextEdit="1"/>
          </p:cNvSpPr>
          <p:nvPr userDrawn="1"/>
        </p:nvSpPr>
        <p:spPr bwMode="auto">
          <a:xfrm>
            <a:off x="457200" y="5867400"/>
            <a:ext cx="9906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Arial"/>
                <a:cs typeface="Arial"/>
              </a:rPr>
              <a:t>Nhóm 5</a:t>
            </a:r>
          </a:p>
        </p:txBody>
      </p:sp>
      <p:pic>
        <p:nvPicPr>
          <p:cNvPr id="5139" name="Picture 17"/>
          <p:cNvPicPr>
            <a:picLocks noChangeAspect="1" noChangeArrowheads="1"/>
          </p:cNvPicPr>
          <p:nvPr userDrawn="1"/>
        </p:nvPicPr>
        <p:blipFill>
          <a:blip r:embed="rId8"/>
          <a:srcRect/>
          <a:stretch>
            <a:fillRect/>
          </a:stretch>
        </p:blipFill>
        <p:spPr bwMode="auto">
          <a:xfrm>
            <a:off x="8305800" y="1876425"/>
            <a:ext cx="800100" cy="714375"/>
          </a:xfrm>
          <a:prstGeom prst="rect">
            <a:avLst/>
          </a:prstGeom>
          <a:noFill/>
          <a:ln w="9525">
            <a:noFill/>
            <a:miter lim="800000"/>
            <a:headEnd/>
            <a:tailEnd/>
          </a:ln>
        </p:spPr>
      </p:pic>
      <p:pic>
        <p:nvPicPr>
          <p:cNvPr id="5140" name="Picture 18" descr="h1"/>
          <p:cNvPicPr>
            <a:picLocks noChangeAspect="1" noChangeArrowheads="1"/>
          </p:cNvPicPr>
          <p:nvPr userDrawn="1"/>
        </p:nvPicPr>
        <p:blipFill>
          <a:blip r:embed="rId9"/>
          <a:srcRect/>
          <a:stretch>
            <a:fillRect/>
          </a:stretch>
        </p:blipFill>
        <p:spPr bwMode="auto">
          <a:xfrm>
            <a:off x="0" y="685800"/>
            <a:ext cx="1524000" cy="1136650"/>
          </a:xfrm>
          <a:prstGeom prst="rect">
            <a:avLst/>
          </a:prstGeom>
          <a:noFill/>
          <a:ln w="9525">
            <a:noFill/>
            <a:miter lim="800000"/>
            <a:headEnd/>
            <a:tailEnd/>
          </a:ln>
        </p:spPr>
      </p:pic>
      <p:pic>
        <p:nvPicPr>
          <p:cNvPr id="5141" name="Picture 19" descr="h3"/>
          <p:cNvPicPr>
            <a:picLocks noChangeAspect="1" noChangeArrowheads="1"/>
          </p:cNvPicPr>
          <p:nvPr userDrawn="1"/>
        </p:nvPicPr>
        <p:blipFill>
          <a:blip r:embed="rId10" cstate="print"/>
          <a:srcRect/>
          <a:stretch>
            <a:fillRect/>
          </a:stretch>
        </p:blipFill>
        <p:spPr bwMode="auto">
          <a:xfrm>
            <a:off x="8229600" y="2971800"/>
            <a:ext cx="914400" cy="742950"/>
          </a:xfrm>
          <a:prstGeom prst="rect">
            <a:avLst/>
          </a:prstGeom>
          <a:noFill/>
          <a:ln w="9525">
            <a:noFill/>
            <a:miter lim="800000"/>
            <a:headEnd/>
            <a:tailEnd/>
          </a:ln>
        </p:spPr>
      </p:pic>
      <p:pic>
        <p:nvPicPr>
          <p:cNvPr id="5142" name="Picture 20" descr="h4"/>
          <p:cNvPicPr>
            <a:picLocks noChangeAspect="1" noChangeArrowheads="1"/>
          </p:cNvPicPr>
          <p:nvPr userDrawn="1"/>
        </p:nvPicPr>
        <p:blipFill>
          <a:blip r:embed="rId11" cstate="print"/>
          <a:srcRect/>
          <a:stretch>
            <a:fillRect/>
          </a:stretch>
        </p:blipFill>
        <p:spPr bwMode="auto">
          <a:xfrm>
            <a:off x="8229600" y="4133850"/>
            <a:ext cx="9144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9" r:id="rId1"/>
    <p:sldLayoutId id="2147483930"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16"/>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146" name="AutoShape 2"/>
          <p:cNvSpPr>
            <a:spLocks noChangeArrowheads="1"/>
          </p:cNvSpPr>
          <p:nvPr userDrawn="1"/>
        </p:nvSpPr>
        <p:spPr bwMode="auto">
          <a:xfrm>
            <a:off x="755650" y="2484438"/>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6147" name="WordArt 3"/>
          <p:cNvSpPr>
            <a:spLocks noChangeArrowheads="1" noChangeShapeType="1" noTextEdit="1"/>
          </p:cNvSpPr>
          <p:nvPr userDrawn="1"/>
        </p:nvSpPr>
        <p:spPr bwMode="auto">
          <a:xfrm>
            <a:off x="1725613" y="2544763"/>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A</a:t>
            </a:r>
          </a:p>
        </p:txBody>
      </p:sp>
      <p:sp>
        <p:nvSpPr>
          <p:cNvPr id="6148" name="WordArt 4"/>
          <p:cNvSpPr>
            <a:spLocks noChangeArrowheads="1" noChangeShapeType="1" noTextEdit="1"/>
          </p:cNvSpPr>
          <p:nvPr userDrawn="1"/>
        </p:nvSpPr>
        <p:spPr bwMode="auto">
          <a:xfrm>
            <a:off x="1736725" y="3494088"/>
            <a:ext cx="379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B</a:t>
            </a:r>
          </a:p>
        </p:txBody>
      </p:sp>
      <p:sp>
        <p:nvSpPr>
          <p:cNvPr id="6149" name="WordArt 5"/>
          <p:cNvSpPr>
            <a:spLocks noChangeArrowheads="1" noChangeShapeType="1" noTextEdit="1"/>
          </p:cNvSpPr>
          <p:nvPr userDrawn="1"/>
        </p:nvSpPr>
        <p:spPr bwMode="auto">
          <a:xfrm>
            <a:off x="1725613" y="4516438"/>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C</a:t>
            </a:r>
          </a:p>
        </p:txBody>
      </p:sp>
      <p:sp>
        <p:nvSpPr>
          <p:cNvPr id="6150" name="WordArt 6"/>
          <p:cNvSpPr>
            <a:spLocks noChangeArrowheads="1" noChangeShapeType="1" noTextEdit="1"/>
          </p:cNvSpPr>
          <p:nvPr userDrawn="1"/>
        </p:nvSpPr>
        <p:spPr bwMode="auto">
          <a:xfrm>
            <a:off x="1725613" y="5489575"/>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D</a:t>
            </a:r>
          </a:p>
        </p:txBody>
      </p:sp>
      <p:sp>
        <p:nvSpPr>
          <p:cNvPr id="12" name="Oval 7"/>
          <p:cNvSpPr>
            <a:spLocks noChangeArrowheads="1"/>
          </p:cNvSpPr>
          <p:nvPr userDrawn="1"/>
        </p:nvSpPr>
        <p:spPr bwMode="auto">
          <a:xfrm>
            <a:off x="885825"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6152" name="AutoShape 8"/>
          <p:cNvSpPr>
            <a:spLocks noChangeArrowheads="1"/>
          </p:cNvSpPr>
          <p:nvPr userDrawn="1"/>
        </p:nvSpPr>
        <p:spPr bwMode="auto">
          <a:xfrm>
            <a:off x="755650" y="3424238"/>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4" name="Oval 9"/>
          <p:cNvSpPr>
            <a:spLocks noChangeArrowheads="1"/>
          </p:cNvSpPr>
          <p:nvPr userDrawn="1"/>
        </p:nvSpPr>
        <p:spPr bwMode="auto">
          <a:xfrm>
            <a:off x="885825" y="355441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6154" name="AutoShape 10"/>
          <p:cNvSpPr>
            <a:spLocks noChangeArrowheads="1"/>
          </p:cNvSpPr>
          <p:nvPr userDrawn="1"/>
        </p:nvSpPr>
        <p:spPr bwMode="auto">
          <a:xfrm>
            <a:off x="755650" y="4405313"/>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6" name="Oval 11"/>
          <p:cNvSpPr>
            <a:spLocks noChangeArrowheads="1"/>
          </p:cNvSpPr>
          <p:nvPr userDrawn="1"/>
        </p:nvSpPr>
        <p:spPr bwMode="auto">
          <a:xfrm>
            <a:off x="885825" y="4537075"/>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6156" name="AutoShape 12"/>
          <p:cNvSpPr>
            <a:spLocks noChangeArrowheads="1"/>
          </p:cNvSpPr>
          <p:nvPr userDrawn="1"/>
        </p:nvSpPr>
        <p:spPr bwMode="auto">
          <a:xfrm>
            <a:off x="755650" y="5365750"/>
            <a:ext cx="515938"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8" name="Oval 13"/>
          <p:cNvSpPr>
            <a:spLocks noChangeArrowheads="1"/>
          </p:cNvSpPr>
          <p:nvPr userDrawn="1"/>
        </p:nvSpPr>
        <p:spPr bwMode="auto">
          <a:xfrm>
            <a:off x="885825" y="549751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9" name="AutoShape 14">
            <a:hlinkClick r:id="" action="ppaction://hlinkshowjump?jump=nextslide" highlightClick="1"/>
          </p:cNvPr>
          <p:cNvSpPr>
            <a:spLocks noChangeArrowheads="1"/>
          </p:cNvSpPr>
          <p:nvPr userDrawn="1"/>
        </p:nvSpPr>
        <p:spPr bwMode="auto">
          <a:xfrm>
            <a:off x="5391150" y="6235700"/>
            <a:ext cx="1398588" cy="463550"/>
          </a:xfrm>
          <a:prstGeom prst="actionButtonBlank">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r>
              <a:rPr lang="vi-VN" altLang="en-US" smtClean="0"/>
              <a:t>Bài kế</a:t>
            </a:r>
          </a:p>
        </p:txBody>
      </p:sp>
      <p:sp>
        <p:nvSpPr>
          <p:cNvPr id="20" name="AutoShape 15"/>
          <p:cNvSpPr>
            <a:spLocks noChangeArrowheads="1"/>
          </p:cNvSpPr>
          <p:nvPr userDrawn="1"/>
        </p:nvSpPr>
        <p:spPr bwMode="auto">
          <a:xfrm>
            <a:off x="2527300" y="22098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1" name="AutoShape 16"/>
          <p:cNvSpPr>
            <a:spLocks noChangeArrowheads="1"/>
          </p:cNvSpPr>
          <p:nvPr userDrawn="1"/>
        </p:nvSpPr>
        <p:spPr bwMode="auto">
          <a:xfrm>
            <a:off x="2527300" y="32004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2" name="AutoShape 17"/>
          <p:cNvSpPr>
            <a:spLocks noChangeArrowheads="1"/>
          </p:cNvSpPr>
          <p:nvPr userDrawn="1"/>
        </p:nvSpPr>
        <p:spPr bwMode="auto">
          <a:xfrm>
            <a:off x="2514600" y="42037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3" name="AutoShape 18"/>
          <p:cNvSpPr>
            <a:spLocks noChangeArrowheads="1"/>
          </p:cNvSpPr>
          <p:nvPr userDrawn="1"/>
        </p:nvSpPr>
        <p:spPr bwMode="auto">
          <a:xfrm>
            <a:off x="2501900" y="51943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4" name="Rectangle 19"/>
          <p:cNvSpPr>
            <a:spLocks noChangeArrowheads="1"/>
          </p:cNvSpPr>
          <p:nvPr userDrawn="1"/>
        </p:nvSpPr>
        <p:spPr bwMode="auto">
          <a:xfrm>
            <a:off x="1663700" y="889000"/>
            <a:ext cx="6908800" cy="1155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6164" name="WordArt 20"/>
          <p:cNvSpPr>
            <a:spLocks noChangeArrowheads="1" noChangeShapeType="1" noTextEdit="1"/>
          </p:cNvSpPr>
          <p:nvPr userDrawn="1"/>
        </p:nvSpPr>
        <p:spPr bwMode="auto">
          <a:xfrm>
            <a:off x="201613" y="984250"/>
            <a:ext cx="1323975"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Câu hỏi</a:t>
            </a:r>
          </a:p>
        </p:txBody>
      </p:sp>
      <p:sp>
        <p:nvSpPr>
          <p:cNvPr id="26" name="AutoShape 21">
            <a:hlinkClick r:id="" action="ppaction://hlinkshowjump?jump=endshow" highlightClick="1"/>
          </p:cNvPr>
          <p:cNvSpPr>
            <a:spLocks noChangeArrowheads="1"/>
          </p:cNvSpPr>
          <p:nvPr userDrawn="1"/>
        </p:nvSpPr>
        <p:spPr bwMode="auto">
          <a:xfrm>
            <a:off x="8088313" y="6286500"/>
            <a:ext cx="712787" cy="368300"/>
          </a:xfrm>
          <a:prstGeom prst="actionButtonBlank">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rgbClr val="3366CC"/>
              </a:buClr>
              <a:defRPr/>
            </a:pPr>
            <a:r>
              <a:rPr lang="vi-VN" altLang="en-US" i="1">
                <a:solidFill>
                  <a:schemeClr val="accent2"/>
                </a:solidFill>
                <a:effectLst>
                  <a:outerShdw blurRad="38100" dist="38100" dir="2700000" algn="tl">
                    <a:srgbClr val="000000"/>
                  </a:outerShdw>
                </a:effectLst>
                <a:cs typeface="Times New Roman" panose="02020603050405020304" pitchFamily="18" charset="0"/>
              </a:rPr>
              <a:t>Thoát</a:t>
            </a:r>
          </a:p>
        </p:txBody>
      </p:sp>
      <p:sp>
        <p:nvSpPr>
          <p:cNvPr id="27" name="WordArt 22"/>
          <p:cNvSpPr>
            <a:spLocks noChangeArrowheads="1" noChangeShapeType="1" noTextEdit="1"/>
          </p:cNvSpPr>
          <p:nvPr userDrawn="1"/>
        </p:nvSpPr>
        <p:spPr bwMode="auto">
          <a:xfrm>
            <a:off x="228600" y="76200"/>
            <a:ext cx="3352800" cy="609600"/>
          </a:xfrm>
          <a:prstGeom prst="rect">
            <a:avLst/>
          </a:prstGeom>
        </p:spPr>
        <p:txBody>
          <a:bodyPr wrap="none" fromWordArt="1">
            <a:prstTxWarp prst="textPlain">
              <a:avLst>
                <a:gd name="adj" fmla="val 50000"/>
              </a:avLst>
            </a:prstTxWarp>
          </a:bodyPr>
          <a:lstStyle/>
          <a:p>
            <a:pPr algn="ctr" eaLnBrk="1" hangingPunct="1">
              <a:spcBef>
                <a:spcPct val="20000"/>
              </a:spcBef>
              <a:buClr>
                <a:srgbClr val="3366CC"/>
              </a:buClr>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Kiểm</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tra</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bài</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endParaRPr>
          </a:p>
        </p:txBody>
      </p:sp>
    </p:spTree>
  </p:cSld>
  <p:clrMap bg1="lt1" tx1="dk1" bg2="lt2" tx2="dk2" accent1="accent1" accent2="accent2" accent3="accent3" accent4="accent4" accent5="accent5" accent6="accent6" hlink="hlink" folHlink="folHlink"/>
  <p:sldLayoutIdLst>
    <p:sldLayoutId id="2147483915" r:id="rId1"/>
    <p:sldLayoutId id="2147483931"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170" name="AutoShape 2"/>
          <p:cNvSpPr>
            <a:spLocks noChangeArrowheads="1"/>
          </p:cNvSpPr>
          <p:nvPr userDrawn="1"/>
        </p:nvSpPr>
        <p:spPr bwMode="auto">
          <a:xfrm>
            <a:off x="755650" y="2484438"/>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7171" name="WordArt 3"/>
          <p:cNvSpPr>
            <a:spLocks noChangeArrowheads="1" noChangeShapeType="1" noTextEdit="1"/>
          </p:cNvSpPr>
          <p:nvPr userDrawn="1"/>
        </p:nvSpPr>
        <p:spPr bwMode="auto">
          <a:xfrm>
            <a:off x="1725613" y="2544763"/>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A</a:t>
            </a:r>
          </a:p>
        </p:txBody>
      </p:sp>
      <p:sp>
        <p:nvSpPr>
          <p:cNvPr id="7172" name="WordArt 4"/>
          <p:cNvSpPr>
            <a:spLocks noChangeArrowheads="1" noChangeShapeType="1" noTextEdit="1"/>
          </p:cNvSpPr>
          <p:nvPr userDrawn="1"/>
        </p:nvSpPr>
        <p:spPr bwMode="auto">
          <a:xfrm>
            <a:off x="1736725" y="3494088"/>
            <a:ext cx="379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B</a:t>
            </a:r>
          </a:p>
        </p:txBody>
      </p:sp>
      <p:sp>
        <p:nvSpPr>
          <p:cNvPr id="7173" name="WordArt 5"/>
          <p:cNvSpPr>
            <a:spLocks noChangeArrowheads="1" noChangeShapeType="1" noTextEdit="1"/>
          </p:cNvSpPr>
          <p:nvPr userDrawn="1"/>
        </p:nvSpPr>
        <p:spPr bwMode="auto">
          <a:xfrm>
            <a:off x="1725613" y="4516438"/>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C</a:t>
            </a:r>
          </a:p>
        </p:txBody>
      </p:sp>
      <p:sp>
        <p:nvSpPr>
          <p:cNvPr id="7174" name="WordArt 6"/>
          <p:cNvSpPr>
            <a:spLocks noChangeArrowheads="1" noChangeShapeType="1" noTextEdit="1"/>
          </p:cNvSpPr>
          <p:nvPr userDrawn="1"/>
        </p:nvSpPr>
        <p:spPr bwMode="auto">
          <a:xfrm>
            <a:off x="1725613" y="5489575"/>
            <a:ext cx="379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a:rPr>
              <a:t>D</a:t>
            </a:r>
          </a:p>
        </p:txBody>
      </p:sp>
      <p:sp>
        <p:nvSpPr>
          <p:cNvPr id="12" name="Oval 7"/>
          <p:cNvSpPr>
            <a:spLocks noChangeArrowheads="1"/>
          </p:cNvSpPr>
          <p:nvPr userDrawn="1"/>
        </p:nvSpPr>
        <p:spPr bwMode="auto">
          <a:xfrm>
            <a:off x="885825"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7176" name="AutoShape 8"/>
          <p:cNvSpPr>
            <a:spLocks noChangeArrowheads="1"/>
          </p:cNvSpPr>
          <p:nvPr userDrawn="1"/>
        </p:nvSpPr>
        <p:spPr bwMode="auto">
          <a:xfrm>
            <a:off x="755650" y="3424238"/>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4" name="Oval 9"/>
          <p:cNvSpPr>
            <a:spLocks noChangeArrowheads="1"/>
          </p:cNvSpPr>
          <p:nvPr userDrawn="1"/>
        </p:nvSpPr>
        <p:spPr bwMode="auto">
          <a:xfrm>
            <a:off x="885825" y="355441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7178" name="AutoShape 10"/>
          <p:cNvSpPr>
            <a:spLocks noChangeArrowheads="1"/>
          </p:cNvSpPr>
          <p:nvPr userDrawn="1"/>
        </p:nvSpPr>
        <p:spPr bwMode="auto">
          <a:xfrm>
            <a:off x="755650" y="4405313"/>
            <a:ext cx="51593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6" name="Oval 11"/>
          <p:cNvSpPr>
            <a:spLocks noChangeArrowheads="1"/>
          </p:cNvSpPr>
          <p:nvPr userDrawn="1"/>
        </p:nvSpPr>
        <p:spPr bwMode="auto">
          <a:xfrm>
            <a:off x="885825" y="4537075"/>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7180" name="AutoShape 12"/>
          <p:cNvSpPr>
            <a:spLocks noChangeArrowheads="1"/>
          </p:cNvSpPr>
          <p:nvPr userDrawn="1"/>
        </p:nvSpPr>
        <p:spPr bwMode="auto">
          <a:xfrm>
            <a:off x="755650" y="5365750"/>
            <a:ext cx="515938"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p:spPr>
        <p:txBody>
          <a:bodyPr wrap="none" anchor="ctr"/>
          <a:lstStyle/>
          <a:p>
            <a:endParaRPr lang="en-US"/>
          </a:p>
        </p:txBody>
      </p:sp>
      <p:sp>
        <p:nvSpPr>
          <p:cNvPr id="18" name="Oval 13"/>
          <p:cNvSpPr>
            <a:spLocks noChangeArrowheads="1"/>
          </p:cNvSpPr>
          <p:nvPr userDrawn="1"/>
        </p:nvSpPr>
        <p:spPr bwMode="auto">
          <a:xfrm>
            <a:off x="885825" y="549751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19" name="AutoShape 14">
            <a:hlinkClick r:id="" action="ppaction://hlinkshowjump?jump=nextslide" highlightClick="1"/>
          </p:cNvPr>
          <p:cNvSpPr>
            <a:spLocks noChangeArrowheads="1"/>
          </p:cNvSpPr>
          <p:nvPr userDrawn="1"/>
        </p:nvSpPr>
        <p:spPr bwMode="auto">
          <a:xfrm>
            <a:off x="5391150" y="6235700"/>
            <a:ext cx="1398588" cy="463550"/>
          </a:xfrm>
          <a:prstGeom prst="actionButtonBlank">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r>
              <a:rPr lang="vi-VN" altLang="en-US" dirty="0" smtClean="0"/>
              <a:t>Bài kế</a:t>
            </a:r>
          </a:p>
        </p:txBody>
      </p:sp>
      <p:sp>
        <p:nvSpPr>
          <p:cNvPr id="20" name="AutoShape 15"/>
          <p:cNvSpPr>
            <a:spLocks noChangeArrowheads="1"/>
          </p:cNvSpPr>
          <p:nvPr userDrawn="1"/>
        </p:nvSpPr>
        <p:spPr bwMode="auto">
          <a:xfrm>
            <a:off x="2527300" y="22098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1" name="AutoShape 16"/>
          <p:cNvSpPr>
            <a:spLocks noChangeArrowheads="1"/>
          </p:cNvSpPr>
          <p:nvPr userDrawn="1"/>
        </p:nvSpPr>
        <p:spPr bwMode="auto">
          <a:xfrm>
            <a:off x="2527300" y="32004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2" name="AutoShape 17"/>
          <p:cNvSpPr>
            <a:spLocks noChangeArrowheads="1"/>
          </p:cNvSpPr>
          <p:nvPr userDrawn="1"/>
        </p:nvSpPr>
        <p:spPr bwMode="auto">
          <a:xfrm>
            <a:off x="2514600" y="42037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3" name="AutoShape 18"/>
          <p:cNvSpPr>
            <a:spLocks noChangeArrowheads="1"/>
          </p:cNvSpPr>
          <p:nvPr userDrawn="1"/>
        </p:nvSpPr>
        <p:spPr bwMode="auto">
          <a:xfrm>
            <a:off x="2501900" y="5194300"/>
            <a:ext cx="6070600" cy="901700"/>
          </a:xfrm>
          <a:prstGeom prst="roundRect">
            <a:avLst>
              <a:gd name="adj" fmla="val 16667"/>
            </a:avLst>
          </a:prstGeom>
          <a:solidFill>
            <a:srgbClr val="FFCC99">
              <a:alpha val="65097"/>
            </a:srgbClr>
          </a:solidFill>
          <a:ln w="9525">
            <a:solidFill>
              <a:schemeClr val="accent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24" name="Rectangle 19"/>
          <p:cNvSpPr>
            <a:spLocks noChangeArrowheads="1"/>
          </p:cNvSpPr>
          <p:nvPr userDrawn="1"/>
        </p:nvSpPr>
        <p:spPr bwMode="auto">
          <a:xfrm>
            <a:off x="1663700" y="889000"/>
            <a:ext cx="6908800" cy="1155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66CC"/>
              </a:buClr>
              <a:defRPr/>
            </a:pPr>
            <a:endParaRPr lang="en-US" altLang="en-US" smtClean="0"/>
          </a:p>
        </p:txBody>
      </p:sp>
      <p:sp>
        <p:nvSpPr>
          <p:cNvPr id="7188" name="WordArt 20"/>
          <p:cNvSpPr>
            <a:spLocks noChangeArrowheads="1" noChangeShapeType="1" noTextEdit="1"/>
          </p:cNvSpPr>
          <p:nvPr userDrawn="1"/>
        </p:nvSpPr>
        <p:spPr bwMode="auto">
          <a:xfrm>
            <a:off x="201613" y="984250"/>
            <a:ext cx="1323975"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Câu hỏi</a:t>
            </a:r>
          </a:p>
        </p:txBody>
      </p:sp>
      <p:sp>
        <p:nvSpPr>
          <p:cNvPr id="26" name="AutoShape 21">
            <a:hlinkClick r:id="" action="ppaction://hlinkshowjump?jump=endshow" highlightClick="1"/>
          </p:cNvPr>
          <p:cNvSpPr>
            <a:spLocks noChangeArrowheads="1"/>
          </p:cNvSpPr>
          <p:nvPr userDrawn="1"/>
        </p:nvSpPr>
        <p:spPr bwMode="auto">
          <a:xfrm>
            <a:off x="8088313" y="6286500"/>
            <a:ext cx="712787" cy="368300"/>
          </a:xfrm>
          <a:prstGeom prst="actionButtonBlank">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rgbClr val="3366CC"/>
              </a:buClr>
              <a:defRPr/>
            </a:pPr>
            <a:r>
              <a:rPr lang="vi-VN" altLang="en-US" i="1" dirty="0">
                <a:solidFill>
                  <a:schemeClr val="accent2"/>
                </a:solidFill>
                <a:effectLst>
                  <a:outerShdw blurRad="38100" dist="38100" dir="2700000" algn="tl">
                    <a:srgbClr val="000000"/>
                  </a:outerShdw>
                </a:effectLst>
                <a:cs typeface="Times New Roman" panose="02020603050405020304" pitchFamily="18" charset="0"/>
              </a:rPr>
              <a:t>Thoát</a:t>
            </a:r>
          </a:p>
        </p:txBody>
      </p:sp>
      <p:sp>
        <p:nvSpPr>
          <p:cNvPr id="27" name="WordArt 22"/>
          <p:cNvSpPr>
            <a:spLocks noChangeArrowheads="1" noChangeShapeType="1" noTextEdit="1"/>
          </p:cNvSpPr>
          <p:nvPr userDrawn="1"/>
        </p:nvSpPr>
        <p:spPr bwMode="auto">
          <a:xfrm>
            <a:off x="533400" y="76199"/>
            <a:ext cx="3048000" cy="749301"/>
          </a:xfrm>
          <a:prstGeom prst="rect">
            <a:avLst/>
          </a:prstGeom>
        </p:spPr>
        <p:txBody>
          <a:bodyPr wrap="none" fromWordArt="1">
            <a:prstTxWarp prst="textPlain">
              <a:avLst>
                <a:gd name="adj" fmla="val 50000"/>
              </a:avLst>
            </a:prstTxWarp>
          </a:bodyPr>
          <a:lstStyle/>
          <a:p>
            <a:pPr algn="ctr" eaLnBrk="1" hangingPunct="1">
              <a:spcBef>
                <a:spcPct val="20000"/>
              </a:spcBef>
              <a:buClr>
                <a:srgbClr val="3366CC"/>
              </a:buClr>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mn-cs"/>
            </a:endParaRPr>
          </a:p>
        </p:txBody>
      </p:sp>
    </p:spTree>
  </p:cSld>
  <p:clrMap bg1="lt1" tx1="dk1" bg2="lt2" tx2="dk2" accent1="accent1" accent2="accent2" accent3="accent3" accent4="accent4" accent5="accent5" accent6="accent6" hlink="hlink" folHlink="folHlink"/>
  <p:sldLayoutIdLst>
    <p:sldLayoutId id="2147483932" r:id="rId1"/>
    <p:sldLayoutId id="2147483916" r:id="rId2"/>
    <p:sldLayoutId id="2147483933" r:id="rId3"/>
  </p:sldLayoutIdLst>
  <p:transition>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2.gif"/><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Doc1.doc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TAO%20BANG.docx" TargetMode="External"/><Relationship Id="rId2" Type="http://schemas.openxmlformats.org/officeDocument/2006/relationships/image" Target="../media/image32.gif"/><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b&#7843;ng%20&#273;i&#7875;m.docx" TargetMode="External"/><Relationship Id="rId2" Type="http://schemas.openxmlformats.org/officeDocument/2006/relationships/image" Target="../media/image32.gif"/><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Doc1.docx" TargetMode="External"/><Relationship Id="rId5" Type="http://schemas.openxmlformats.org/officeDocument/2006/relationships/image" Target="../media/image23.jpe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Z169 copy"/>
          <p:cNvPicPr>
            <a:picLocks noChangeAspect="1" noChangeArrowheads="1"/>
          </p:cNvPicPr>
          <p:nvPr/>
        </p:nvPicPr>
        <p:blipFill>
          <a:blip r:embed="rId4"/>
          <a:stretch>
            <a:fillRect/>
          </a:stretch>
        </p:blipFill>
        <p:spPr bwMode="auto">
          <a:xfrm>
            <a:off x="0" y="0"/>
            <a:ext cx="9144000" cy="6858000"/>
          </a:xfrm>
          <a:prstGeom prst="rect">
            <a:avLst/>
          </a:prstGeom>
          <a:noFill/>
          <a:ln w="9525">
            <a:noFill/>
            <a:miter lim="800000"/>
            <a:headEnd/>
            <a:tailEnd/>
          </a:ln>
        </p:spPr>
      </p:pic>
      <p:sp>
        <p:nvSpPr>
          <p:cNvPr id="10244" name="WordArt 4"/>
          <p:cNvSpPr>
            <a:spLocks noChangeArrowheads="1" noChangeShapeType="1" noTextEdit="1"/>
          </p:cNvSpPr>
          <p:nvPr/>
        </p:nvSpPr>
        <p:spPr bwMode="auto">
          <a:xfrm>
            <a:off x="2000250" y="4114800"/>
            <a:ext cx="5162550" cy="381000"/>
          </a:xfrm>
          <a:prstGeom prst="rect">
            <a:avLst/>
          </a:prstGeom>
        </p:spPr>
        <p:txBody>
          <a:bodyPr wrap="none" fromWordArt="1">
            <a:prstTxWarp prst="textPlain">
              <a:avLst>
                <a:gd name="adj" fmla="val 50000"/>
              </a:avLst>
            </a:prstTxWarp>
          </a:bodyPr>
          <a:lstStyle/>
          <a:p>
            <a:pPr algn="ctr"/>
            <a:endParaRPr lang="en-US" sz="2000" b="1" kern="10">
              <a:ln w="12700">
                <a:solidFill>
                  <a:srgbClr val="FFFF00"/>
                </a:solidFill>
                <a:round/>
                <a:headEnd/>
                <a:tailEnd/>
              </a:ln>
              <a:solidFill>
                <a:srgbClr val="00FF00">
                  <a:alpha val="98822"/>
                </a:srgbClr>
              </a:solidFill>
              <a:effectLst>
                <a:prstShdw prst="shdw17" dist="28398" dir="1593903">
                  <a:srgbClr val="FFFFCC"/>
                </a:prstShdw>
              </a:effectLst>
              <a:latin typeface=".VnAvantH"/>
            </a:endParaRPr>
          </a:p>
        </p:txBody>
      </p:sp>
      <p:sp>
        <p:nvSpPr>
          <p:cNvPr id="8197" name="WordArt 5"/>
          <p:cNvSpPr>
            <a:spLocks noChangeArrowheads="1" noChangeShapeType="1" noTextEdit="1"/>
          </p:cNvSpPr>
          <p:nvPr/>
        </p:nvSpPr>
        <p:spPr bwMode="auto">
          <a:xfrm>
            <a:off x="3048000" y="2628900"/>
            <a:ext cx="4419600" cy="1219200"/>
          </a:xfrm>
          <a:prstGeom prst="rect">
            <a:avLst/>
          </a:prstGeom>
        </p:spPr>
        <p:txBody>
          <a:bodyPr wrap="none" fromWordArt="1">
            <a:prstTxWarp prst="textPlain">
              <a:avLst>
                <a:gd name="adj" fmla="val 46801"/>
              </a:avLst>
            </a:prstTxWarp>
          </a:bodyPr>
          <a:lstStyle/>
          <a:p>
            <a:pPr algn="just"/>
            <a:r>
              <a:rPr lang="en-US" sz="3600" b="1" kern="10" dirty="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Môn: </a:t>
            </a:r>
            <a:r>
              <a:rPr lang="en-US" sz="3600" b="1" kern="1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Tin học </a:t>
            </a:r>
            <a:endParaRPr lang="en-US" sz="3600" b="1" kern="10" dirty="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endParaRPr>
          </a:p>
          <a:p>
            <a:pPr algn="just"/>
            <a:r>
              <a:rPr lang="en-US" sz="3600" b="1" kern="1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Lớp: 6.1</a:t>
            </a:r>
            <a:endParaRPr lang="en-US" sz="3600" b="1" kern="10" dirty="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endParaRPr>
          </a:p>
          <a:p>
            <a:pPr algn="just"/>
            <a:r>
              <a:rPr lang="en-US" sz="3600" b="1" kern="10" dirty="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GV</a:t>
            </a:r>
            <a:r>
              <a:rPr lang="en-US" sz="3600" b="1" kern="10" smtClean="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rPr>
              <a:t>: Nguyễn Văn Quý</a:t>
            </a:r>
            <a:endParaRPr lang="en-US" sz="3600" b="1" kern="10" dirty="0">
              <a:ln w="9525">
                <a:noFill/>
                <a:round/>
                <a:headEnd/>
                <a:tailEnd/>
              </a:ln>
              <a:solidFill>
                <a:srgbClr val="C00000"/>
              </a:solidFill>
              <a:effectLst>
                <a:outerShdw dist="35921" dir="2700000" algn="ctr" rotWithShape="0">
                  <a:srgbClr val="C0C0C0">
                    <a:alpha val="79999"/>
                  </a:srgbClr>
                </a:outerShdw>
              </a:effectLst>
              <a:latin typeface="Times New Roman"/>
              <a:cs typeface="Times New Roman"/>
            </a:endParaRPr>
          </a:p>
        </p:txBody>
      </p:sp>
      <p:pic>
        <p:nvPicPr>
          <p:cNvPr id="10248" name="Picture 11" descr="hinh%20dong%205"/>
          <p:cNvPicPr>
            <a:picLocks noChangeAspect="1" noChangeArrowheads="1" noCrop="1"/>
          </p:cNvPicPr>
          <p:nvPr/>
        </p:nvPicPr>
        <p:blipFill>
          <a:blip r:embed="rId5"/>
          <a:srcRect/>
          <a:stretch>
            <a:fillRect/>
          </a:stretch>
        </p:blipFill>
        <p:spPr bwMode="auto">
          <a:xfrm>
            <a:off x="914400" y="5087938"/>
            <a:ext cx="2000250" cy="1770062"/>
          </a:xfrm>
          <a:prstGeom prst="rect">
            <a:avLst/>
          </a:prstGeom>
          <a:noFill/>
          <a:ln w="9525">
            <a:noFill/>
            <a:miter lim="800000"/>
            <a:headEnd/>
            <a:tailEnd/>
          </a:ln>
        </p:spPr>
      </p:pic>
      <p:pic>
        <p:nvPicPr>
          <p:cNvPr id="10249" name="Picture 12" descr="hinh%20dong%205"/>
          <p:cNvPicPr>
            <a:picLocks noChangeAspect="1" noChangeArrowheads="1" noCrop="1"/>
          </p:cNvPicPr>
          <p:nvPr/>
        </p:nvPicPr>
        <p:blipFill>
          <a:blip r:embed="rId5"/>
          <a:srcRect/>
          <a:stretch>
            <a:fillRect/>
          </a:stretch>
        </p:blipFill>
        <p:spPr bwMode="auto">
          <a:xfrm>
            <a:off x="6553200" y="533400"/>
            <a:ext cx="2000250" cy="1770063"/>
          </a:xfrm>
          <a:prstGeom prst="rect">
            <a:avLst/>
          </a:prstGeom>
          <a:noFill/>
          <a:ln w="9525">
            <a:noFill/>
            <a:miter lim="800000"/>
            <a:headEnd/>
            <a:tailEnd/>
          </a:ln>
        </p:spPr>
      </p:pic>
      <p:sp>
        <p:nvSpPr>
          <p:cNvPr id="177165" name="AutoShape 13"/>
          <p:cNvSpPr>
            <a:spLocks noChangeArrowheads="1"/>
          </p:cNvSpPr>
          <p:nvPr/>
        </p:nvSpPr>
        <p:spPr bwMode="auto">
          <a:xfrm>
            <a:off x="2209800" y="3200400"/>
            <a:ext cx="381000" cy="30480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p>
        </p:txBody>
      </p:sp>
      <p:sp>
        <p:nvSpPr>
          <p:cNvPr id="177166" name="AutoShape 14"/>
          <p:cNvSpPr>
            <a:spLocks noChangeArrowheads="1"/>
          </p:cNvSpPr>
          <p:nvPr/>
        </p:nvSpPr>
        <p:spPr bwMode="auto">
          <a:xfrm>
            <a:off x="8153400" y="2895600"/>
            <a:ext cx="381000" cy="30480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p>
        </p:txBody>
      </p:sp>
      <p:sp>
        <p:nvSpPr>
          <p:cNvPr id="177167" name="AutoShape 15"/>
          <p:cNvSpPr>
            <a:spLocks noChangeArrowheads="1"/>
          </p:cNvSpPr>
          <p:nvPr/>
        </p:nvSpPr>
        <p:spPr bwMode="auto">
          <a:xfrm>
            <a:off x="6629400" y="4648200"/>
            <a:ext cx="381000" cy="30480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752600" y="4800600"/>
            <a:ext cx="381000" cy="30480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p>
        </p:txBody>
      </p:sp>
      <p:sp>
        <p:nvSpPr>
          <p:cNvPr id="17" name="WordArt 3"/>
          <p:cNvSpPr>
            <a:spLocks noChangeArrowheads="1" noChangeShapeType="1" noTextEdit="1"/>
          </p:cNvSpPr>
          <p:nvPr/>
        </p:nvSpPr>
        <p:spPr bwMode="auto">
          <a:xfrm>
            <a:off x="428625" y="1040606"/>
            <a:ext cx="8305800" cy="6148388"/>
          </a:xfrm>
          <a:prstGeom prst="rect">
            <a:avLst/>
          </a:prstGeom>
        </p:spPr>
        <p:txBody>
          <a:bodyPr spcFirstLastPara="1" wrap="none" fromWordArt="1">
            <a:prstTxWarp prst="textArchUp">
              <a:avLst>
                <a:gd name="adj" fmla="val 12026740"/>
              </a:avLst>
            </a:prstTxWarp>
          </a:bodyPr>
          <a:lstStyle/>
          <a:p>
            <a:pPr algn="ctr"/>
            <a:r>
              <a:rPr lang="en-US" sz="3600" b="1" kern="10" dirty="0">
                <a:ln w="9525">
                  <a:solidFill>
                    <a:srgbClr val="FF6600"/>
                  </a:solidFill>
                  <a:prstDash val="lgDashDotDot"/>
                  <a:round/>
                  <a:headEnd/>
                  <a:tailEnd/>
                </a:ln>
                <a:solidFill>
                  <a:srgbClr val="FF0066"/>
                </a:solidFill>
                <a:latin typeface="Times New Roman"/>
                <a:cs typeface="Times New Roman"/>
              </a:rPr>
              <a:t>CHÀO MỪNG QUÝ THẦY CÔ ĐẾN DỰ GIỜ</a:t>
            </a:r>
          </a:p>
        </p:txBody>
      </p:sp>
      <p:sp>
        <p:nvSpPr>
          <p:cNvPr id="13" name="Date Placeholder 12"/>
          <p:cNvSpPr>
            <a:spLocks noGrp="1"/>
          </p:cNvSpPr>
          <p:nvPr>
            <p:ph type="dt" sz="half" idx="10"/>
          </p:nvPr>
        </p:nvSpPr>
        <p:spPr/>
        <p:txBody>
          <a:bodyPr/>
          <a:lstStyle/>
          <a:p>
            <a:pPr>
              <a:defRPr/>
            </a:pPr>
            <a:fld id="{160F99A9-2138-45EF-927E-19963B33422F}" type="datetime10">
              <a:rPr lang="en-US" smtClean="0"/>
              <a:pPr>
                <a:defRPr/>
              </a:pPr>
              <a:t>08:13</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7" presetClass="emph" presetSubtype="10" repeatCount="indefinite" autoRev="1" fill="hold" nodeType="withEffect">
                                  <p:stCondLst>
                                    <p:cond delay="0"/>
                                  </p:stCondLst>
                                  <p:childTnLst>
                                    <p:animClr clrSpc="hsl" dir="ccw">
                                      <p:cBhvr>
                                        <p:cTn id="9" dur="2000" fill="hold"/>
                                        <p:tgtEl>
                                          <p:spTgt spid="177165"/>
                                        </p:tgtEl>
                                        <p:attrNameLst>
                                          <p:attrName>stroke.color</p:attrName>
                                        </p:attrNameLst>
                                      </p:cBhvr>
                                      <p:to>
                                        <a:srgbClr val="FF0066"/>
                                      </p:to>
                                    </p:animClr>
                                    <p:set>
                                      <p:cBhvr>
                                        <p:cTn id="10" dur="2000" fill="hold"/>
                                        <p:tgtEl>
                                          <p:spTgt spid="177165"/>
                                        </p:tgtEl>
                                        <p:attrNameLst>
                                          <p:attrName>stroke.on</p:attrName>
                                        </p:attrNameLst>
                                      </p:cBhvr>
                                      <p:to>
                                        <p:strVal val="true"/>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par>
                                <p:cTn id="11" presetID="7" presetClass="emph" presetSubtype="10" repeatCount="indefinite" autoRev="1" fill="hold" nodeType="withEffect">
                                  <p:stCondLst>
                                    <p:cond delay="0"/>
                                  </p:stCondLst>
                                  <p:childTnLst>
                                    <p:animClr clrSpc="hsl" dir="ccw">
                                      <p:cBhvr>
                                        <p:cTn id="12" dur="2000" fill="hold"/>
                                        <p:tgtEl>
                                          <p:spTgt spid="177166"/>
                                        </p:tgtEl>
                                        <p:attrNameLst>
                                          <p:attrName>stroke.color</p:attrName>
                                        </p:attrNameLst>
                                      </p:cBhvr>
                                      <p:to>
                                        <a:srgbClr val="FF0066"/>
                                      </p:to>
                                    </p:animClr>
                                    <p:set>
                                      <p:cBhvr>
                                        <p:cTn id="13" dur="2000" fill="hold"/>
                                        <p:tgtEl>
                                          <p:spTgt spid="177166"/>
                                        </p:tgtEl>
                                        <p:attrNameLst>
                                          <p:attrName>stroke.on</p:attrName>
                                        </p:attrNameLst>
                                      </p:cBhvr>
                                      <p:to>
                                        <p:strVal val="true"/>
                                      </p:to>
                                    </p:set>
                                  </p:childTnLst>
                                </p:cTn>
                              </p:par>
                              <p:par>
                                <p:cTn id="14" presetID="7" presetClass="emph" presetSubtype="10" repeatCount="indefinite" autoRev="1" fill="hold" nodeType="withEffect">
                                  <p:stCondLst>
                                    <p:cond delay="0"/>
                                  </p:stCondLst>
                                  <p:childTnLst>
                                    <p:animClr clrSpc="hsl" dir="ccw">
                                      <p:cBhvr>
                                        <p:cTn id="15" dur="2000" fill="hold"/>
                                        <p:tgtEl>
                                          <p:spTgt spid="177167"/>
                                        </p:tgtEl>
                                        <p:attrNameLst>
                                          <p:attrName>stroke.color</p:attrName>
                                        </p:attrNameLst>
                                      </p:cBhvr>
                                      <p:to>
                                        <a:srgbClr val="FF0066"/>
                                      </p:to>
                                    </p:animClr>
                                    <p:set>
                                      <p:cBhvr>
                                        <p:cTn id="16" dur="2000" fill="hold"/>
                                        <p:tgtEl>
                                          <p:spTgt spid="177167"/>
                                        </p:tgtEl>
                                        <p:attrNameLst>
                                          <p:attrName>stroke.on</p:attrName>
                                        </p:attrNameLst>
                                      </p:cBhvr>
                                      <p:to>
                                        <p:strVal val="true"/>
                                      </p:to>
                                    </p:set>
                                  </p:childTnLst>
                                </p:cTn>
                              </p:par>
                              <p:par>
                                <p:cTn id="17" presetID="37" presetClass="entr" presetSubtype="0" fill="hold" grpId="0" nodeType="with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fade">
                                      <p:cBhvr>
                                        <p:cTn id="19" dur="2000"/>
                                        <p:tgtEl>
                                          <p:spTgt spid="8197"/>
                                        </p:tgtEl>
                                      </p:cBhvr>
                                    </p:animEffect>
                                    <p:anim calcmode="lin" valueType="num">
                                      <p:cBhvr>
                                        <p:cTn id="20" dur="2000" fill="hold"/>
                                        <p:tgtEl>
                                          <p:spTgt spid="8197"/>
                                        </p:tgtEl>
                                        <p:attrNameLst>
                                          <p:attrName>ppt_x</p:attrName>
                                        </p:attrNameLst>
                                      </p:cBhvr>
                                      <p:tavLst>
                                        <p:tav tm="0">
                                          <p:val>
                                            <p:strVal val="#ppt_x"/>
                                          </p:val>
                                        </p:tav>
                                        <p:tav tm="100000">
                                          <p:val>
                                            <p:strVal val="#ppt_x"/>
                                          </p:val>
                                        </p:tav>
                                      </p:tavLst>
                                    </p:anim>
                                    <p:anim calcmode="lin" valueType="num">
                                      <p:cBhvr>
                                        <p:cTn id="21" dur="1800" decel="100000" fill="hold"/>
                                        <p:tgtEl>
                                          <p:spTgt spid="8197"/>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8197"/>
                                        </p:tgtEl>
                                        <p:attrNameLst>
                                          <p:attrName>ppt_y</p:attrName>
                                        </p:attrNameLst>
                                      </p:cBhvr>
                                      <p:tavLst>
                                        <p:tav tm="0">
                                          <p:val>
                                            <p:strVal val="#ppt_y-.03"/>
                                          </p:val>
                                        </p:tav>
                                        <p:tav tm="100000">
                                          <p:val>
                                            <p:strVal val="#ppt_y"/>
                                          </p:val>
                                        </p:tav>
                                      </p:tavLst>
                                    </p:anim>
                                  </p:childTnLst>
                                </p:cTn>
                              </p:par>
                              <p:par>
                                <p:cTn id="23" presetID="7" presetClass="emph" presetSubtype="10" repeatCount="indefinite" autoRev="1" fill="hold" nodeType="withEffect">
                                  <p:stCondLst>
                                    <p:cond delay="0"/>
                                  </p:stCondLst>
                                  <p:childTnLst>
                                    <p:animClr clrSpc="hsl" dir="ccw">
                                      <p:cBhvr>
                                        <p:cTn id="24" dur="2000" fill="hold"/>
                                        <p:tgtEl>
                                          <p:spTgt spid="15"/>
                                        </p:tgtEl>
                                        <p:attrNameLst>
                                          <p:attrName>stroke.color</p:attrName>
                                        </p:attrNameLst>
                                      </p:cBhvr>
                                      <p:to>
                                        <a:srgbClr val="FF0066"/>
                                      </p:to>
                                    </p:animClr>
                                    <p:set>
                                      <p:cBhvr>
                                        <p:cTn id="25" dur="2000" fill="hold"/>
                                        <p:tgtEl>
                                          <p:spTgt spid="15"/>
                                        </p:tgtEl>
                                        <p:attrNameLst>
                                          <p:attrName>stroke.on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2"/>
          <a:srcRect/>
          <a:stretch>
            <a:fillRect/>
          </a:stretch>
        </p:blipFill>
        <p:spPr bwMode="auto">
          <a:xfrm>
            <a:off x="0" y="514350"/>
            <a:ext cx="9144000" cy="6343650"/>
          </a:xfrm>
          <a:prstGeom prst="rect">
            <a:avLst/>
          </a:prstGeom>
          <a:noFill/>
          <a:ln w="9525">
            <a:noFill/>
            <a:miter lim="800000"/>
            <a:headEnd/>
            <a:tailEnd/>
          </a:ln>
        </p:spPr>
      </p:pic>
      <p:sp>
        <p:nvSpPr>
          <p:cNvPr id="37891" name="Text Box 5"/>
          <p:cNvSpPr txBox="1">
            <a:spLocks noChangeArrowheads="1"/>
          </p:cNvSpPr>
          <p:nvPr/>
        </p:nvSpPr>
        <p:spPr bwMode="auto">
          <a:xfrm>
            <a:off x="0" y="0"/>
            <a:ext cx="9144000" cy="514350"/>
          </a:xfrm>
          <a:prstGeom prst="rect">
            <a:avLst/>
          </a:prstGeom>
          <a:solidFill>
            <a:srgbClr val="CCFFCC"/>
          </a:solidFill>
          <a:ln w="28575" algn="ctr">
            <a:noFill/>
            <a:miter lim="800000"/>
            <a:headEnd/>
            <a:tailEnd/>
          </a:ln>
          <a:effectLst/>
        </p:spPr>
        <p:txBody>
          <a:bodyPr lIns="18000" tIns="10800" rIns="18000" bIns="10800">
            <a:spAutoFit/>
          </a:bodyPr>
          <a:lstStyle/>
          <a:p>
            <a:pPr>
              <a:spcBef>
                <a:spcPct val="50000"/>
              </a:spcBef>
            </a:pPr>
            <a:r>
              <a:rPr lang="en-US" altLang="en-US" sz="3200" b="1">
                <a:solidFill>
                  <a:srgbClr val="FF0000"/>
                </a:solidFill>
              </a:rPr>
              <a:t>   1. Tạo bảng:</a:t>
            </a:r>
          </a:p>
        </p:txBody>
      </p:sp>
      <p:sp>
        <p:nvSpPr>
          <p:cNvPr id="5" name="AutoShape 55"/>
          <p:cNvSpPr>
            <a:spLocks noChangeArrowheads="1"/>
          </p:cNvSpPr>
          <p:nvPr/>
        </p:nvSpPr>
        <p:spPr bwMode="auto">
          <a:xfrm>
            <a:off x="6096000" y="2971800"/>
            <a:ext cx="2692400" cy="1658938"/>
          </a:xfrm>
          <a:prstGeom prst="wedgeRoundRectCallout">
            <a:avLst>
              <a:gd name="adj1" fmla="val 48991"/>
              <a:gd name="adj2" fmla="val 82986"/>
              <a:gd name="adj3" fmla="val 16667"/>
            </a:avLst>
          </a:prstGeom>
          <a:solidFill>
            <a:schemeClr val="tx2">
              <a:lumMod val="60000"/>
              <a:lumOff val="40000"/>
            </a:schemeClr>
          </a:solidFill>
          <a:ln w="12700" cap="sq">
            <a:solidFill>
              <a:schemeClr val="tx1"/>
            </a:solidFill>
            <a:miter lim="800000"/>
            <a:headEnd type="none" w="sm" len="sm"/>
            <a:tailEnd type="none" w="sm" len="sm"/>
          </a:ln>
          <a:effectLst/>
        </p:spPr>
        <p:txBody>
          <a:bodyPr lIns="54000" tIns="10800" rIns="54000" bIns="10800">
            <a:spAutoFit/>
          </a:bodyPr>
          <a:lstStyle/>
          <a:p>
            <a:pPr algn="just">
              <a:spcBef>
                <a:spcPct val="50000"/>
              </a:spcBef>
            </a:pPr>
            <a:r>
              <a:rPr lang="en-US" altLang="en-US" sz="3200" b="1" dirty="0">
                <a:solidFill>
                  <a:schemeClr val="bg1"/>
                </a:solidFill>
              </a:rPr>
              <a:t>Để tạo bảng ta thực hiện thế nào?</a:t>
            </a:r>
          </a:p>
        </p:txBody>
      </p:sp>
      <p:pic>
        <p:nvPicPr>
          <p:cNvPr id="7" name="Picture 6"/>
          <p:cNvPicPr>
            <a:picLocks noChangeAspect="1"/>
          </p:cNvPicPr>
          <p:nvPr/>
        </p:nvPicPr>
        <p:blipFill>
          <a:blip r:embed="rId3"/>
          <a:srcRect/>
          <a:stretch>
            <a:fillRect/>
          </a:stretch>
        </p:blipFill>
        <p:spPr bwMode="auto">
          <a:xfrm>
            <a:off x="533400" y="2133600"/>
            <a:ext cx="2971800" cy="4038600"/>
          </a:xfrm>
          <a:prstGeom prst="rect">
            <a:avLst/>
          </a:prstGeom>
          <a:noFill/>
          <a:ln w="9525">
            <a:noFill/>
            <a:miter lim="800000"/>
            <a:headEnd/>
            <a:tailEnd/>
          </a:ln>
        </p:spPr>
      </p:pic>
      <p:sp>
        <p:nvSpPr>
          <p:cNvPr id="6" name="AutoShape 9"/>
          <p:cNvSpPr>
            <a:spLocks noChangeArrowheads="1"/>
          </p:cNvSpPr>
          <p:nvPr/>
        </p:nvSpPr>
        <p:spPr bwMode="auto">
          <a:xfrm>
            <a:off x="1828800" y="1447800"/>
            <a:ext cx="3962400" cy="977900"/>
          </a:xfrm>
          <a:prstGeom prst="wedgeRoundRectCallout">
            <a:avLst>
              <a:gd name="adj1" fmla="val -71468"/>
              <a:gd name="adj2" fmla="val -20551"/>
              <a:gd name="adj3" fmla="val 16667"/>
            </a:avLst>
          </a:prstGeom>
          <a:solidFill>
            <a:schemeClr val="accent3">
              <a:lumMod val="95000"/>
            </a:schemeClr>
          </a:solidFill>
          <a:ln w="12700" cap="sq">
            <a:solidFill>
              <a:schemeClr val="tx1"/>
            </a:solidFill>
            <a:miter lim="800000"/>
            <a:headEnd type="none" w="sm" len="sm"/>
            <a:tailEnd type="none" w="sm" len="sm"/>
          </a:ln>
          <a:effectLst/>
        </p:spPr>
        <p:txBody>
          <a:bodyPr lIns="54000" tIns="10800" rIns="54000" bIns="10800">
            <a:spAutoFit/>
          </a:bodyPr>
          <a:lstStyle/>
          <a:p>
            <a:pPr algn="just">
              <a:spcBef>
                <a:spcPct val="50000"/>
              </a:spcBef>
            </a:pPr>
            <a:r>
              <a:rPr lang="en-US" altLang="en-US" b="1" dirty="0"/>
              <a:t>-B1: Chọn lệnh Table trên dải lệnh Insert.</a:t>
            </a:r>
            <a:endParaRPr lang="en-US" altLang="en-US" dirty="0"/>
          </a:p>
        </p:txBody>
      </p:sp>
      <p:sp>
        <p:nvSpPr>
          <p:cNvPr id="8" name="AutoShape 9"/>
          <p:cNvSpPr>
            <a:spLocks noChangeArrowheads="1"/>
          </p:cNvSpPr>
          <p:nvPr/>
        </p:nvSpPr>
        <p:spPr bwMode="auto">
          <a:xfrm>
            <a:off x="2573338" y="3200401"/>
            <a:ext cx="2989262" cy="1931036"/>
          </a:xfrm>
          <a:prstGeom prst="wedgeRoundRectCallout">
            <a:avLst>
              <a:gd name="adj1" fmla="val -71528"/>
              <a:gd name="adj2" fmla="val -39926"/>
              <a:gd name="adj3" fmla="val 16667"/>
            </a:avLst>
          </a:prstGeom>
          <a:solidFill>
            <a:schemeClr val="accent3">
              <a:lumMod val="95000"/>
            </a:schemeClr>
          </a:solidFill>
          <a:ln w="12700" cap="sq">
            <a:solidFill>
              <a:schemeClr val="tx1"/>
            </a:solidFill>
            <a:miter lim="800000"/>
            <a:headEnd type="none" w="sm" len="sm"/>
            <a:tailEnd type="none" w="sm" len="sm"/>
          </a:ln>
          <a:effectLst/>
        </p:spPr>
        <p:txBody>
          <a:bodyPr wrap="square" lIns="54000" tIns="10800" rIns="54000" bIns="10800">
            <a:spAutoFit/>
          </a:bodyPr>
          <a:lstStyle/>
          <a:p>
            <a:pPr algn="just">
              <a:spcBef>
                <a:spcPct val="50000"/>
              </a:spcBef>
            </a:pPr>
            <a:r>
              <a:rPr lang="en-US" altLang="en-US" b="1" dirty="0"/>
              <a:t>-B2: Kéo thả chuột để chọn số hàng, số cột cho bảng.</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457200" y="2057400"/>
            <a:ext cx="7924800" cy="2554545"/>
          </a:xfrm>
          <a:prstGeom prst="rect">
            <a:avLst/>
          </a:prstGeom>
          <a:noFill/>
          <a:ln w="9525">
            <a:noFill/>
            <a:miter lim="800000"/>
            <a:headEnd/>
            <a:tailEnd/>
          </a:ln>
        </p:spPr>
        <p:txBody>
          <a:bodyPr wrap="square">
            <a:spAutoFit/>
          </a:bodyPr>
          <a:lstStyle/>
          <a:p>
            <a:pPr algn="just"/>
            <a:r>
              <a:rPr lang="en-US" altLang="en-US" sz="3200" b="1" dirty="0">
                <a:solidFill>
                  <a:srgbClr val="FF3300"/>
                </a:solidFill>
                <a:sym typeface="Wingdings" pitchFamily="2" charset="2"/>
              </a:rPr>
              <a:t> </a:t>
            </a:r>
            <a:r>
              <a:rPr lang="en-US" altLang="en-US" sz="3200" b="1" dirty="0">
                <a:solidFill>
                  <a:schemeClr val="tx2"/>
                </a:solidFill>
                <a:sym typeface="Wingdings" pitchFamily="2" charset="2"/>
              </a:rPr>
              <a:t>Cách </a:t>
            </a:r>
            <a:r>
              <a:rPr lang="en-US" altLang="en-US" sz="3200" b="1" dirty="0" err="1">
                <a:solidFill>
                  <a:schemeClr val="tx2"/>
                </a:solidFill>
                <a:sym typeface="Wingdings" pitchFamily="2" charset="2"/>
              </a:rPr>
              <a:t>thực</a:t>
            </a:r>
            <a:r>
              <a:rPr lang="en-US" altLang="en-US" sz="3200" b="1" dirty="0">
                <a:solidFill>
                  <a:schemeClr val="tx2"/>
                </a:solidFill>
                <a:sym typeface="Wingdings" pitchFamily="2" charset="2"/>
              </a:rPr>
              <a:t> </a:t>
            </a:r>
            <a:r>
              <a:rPr lang="en-US" altLang="en-US" sz="3200" b="1" dirty="0" err="1" smtClean="0">
                <a:solidFill>
                  <a:schemeClr val="tx2"/>
                </a:solidFill>
                <a:sym typeface="Wingdings" pitchFamily="2" charset="2"/>
              </a:rPr>
              <a:t>hiện</a:t>
            </a:r>
            <a:r>
              <a:rPr lang="en-US" altLang="en-US" sz="3200" b="1" dirty="0" smtClean="0">
                <a:solidFill>
                  <a:schemeClr val="tx2"/>
                </a:solidFill>
                <a:sym typeface="Wingdings" pitchFamily="2" charset="2"/>
              </a:rPr>
              <a:t>:</a:t>
            </a:r>
            <a:endParaRPr lang="en-US" altLang="en-US" sz="3200" b="1" dirty="0">
              <a:solidFill>
                <a:schemeClr val="tx2"/>
              </a:solidFill>
              <a:sym typeface="Wingdings" pitchFamily="2" charset="2"/>
            </a:endParaRPr>
          </a:p>
          <a:p>
            <a:pPr algn="just"/>
            <a:r>
              <a:rPr lang="en-US" altLang="en-US" sz="3200" b="1" dirty="0"/>
              <a:t>-B1: Chọn lệnh </a:t>
            </a:r>
            <a:r>
              <a:rPr lang="en-US" altLang="en-US" sz="3200" b="1" dirty="0" smtClean="0"/>
              <a:t>Table </a:t>
            </a:r>
            <a:r>
              <a:rPr lang="en-US" altLang="en-US" sz="3200" b="1" dirty="0"/>
              <a:t>trên dải lệnh Insert.</a:t>
            </a:r>
          </a:p>
          <a:p>
            <a:pPr algn="just"/>
            <a:r>
              <a:rPr lang="en-US" altLang="en-US" sz="3200" b="1" dirty="0"/>
              <a:t>-B2: Kéo thả chuột để chọn số hàng, số cột cho bảng.</a:t>
            </a:r>
            <a:endParaRPr lang="en-US" altLang="en-US" sz="3200" dirty="0"/>
          </a:p>
        </p:txBody>
      </p:sp>
      <p:sp>
        <p:nvSpPr>
          <p:cNvPr id="38915" name="Text Box 54"/>
          <p:cNvSpPr txBox="1">
            <a:spLocks noChangeArrowheads="1"/>
          </p:cNvSpPr>
          <p:nvPr/>
        </p:nvSpPr>
        <p:spPr bwMode="auto">
          <a:xfrm>
            <a:off x="304800" y="1009650"/>
            <a:ext cx="2895600" cy="514350"/>
          </a:xfrm>
          <a:prstGeom prst="rect">
            <a:avLst/>
          </a:prstGeom>
          <a:noFill/>
          <a:ln w="28575" algn="ctr">
            <a:noFill/>
            <a:miter lim="800000"/>
            <a:headEnd/>
            <a:tailEnd/>
          </a:ln>
          <a:effectLst/>
        </p:spPr>
        <p:txBody>
          <a:bodyPr lIns="18000" tIns="10800" rIns="18000" bIns="10800">
            <a:spAutoFit/>
          </a:bodyPr>
          <a:lstStyle/>
          <a:p>
            <a:pPr>
              <a:spcBef>
                <a:spcPct val="50000"/>
              </a:spcBef>
            </a:pPr>
            <a:r>
              <a:rPr lang="en-US" altLang="en-US" sz="3200" b="1">
                <a:solidFill>
                  <a:srgbClr val="FF0000"/>
                </a:solidFill>
              </a:rPr>
              <a:t>1. Tạo bảng:</a:t>
            </a:r>
          </a:p>
        </p:txBody>
      </p:sp>
      <p:sp>
        <p:nvSpPr>
          <p:cNvPr id="38916" name="Rectangle 61"/>
          <p:cNvSpPr>
            <a:spLocks noChangeArrowheads="1"/>
          </p:cNvSpPr>
          <p:nvPr/>
        </p:nvSpPr>
        <p:spPr bwMode="auto">
          <a:xfrm>
            <a:off x="493713" y="5562600"/>
            <a:ext cx="8153400" cy="946150"/>
          </a:xfrm>
          <a:prstGeom prst="rect">
            <a:avLst/>
          </a:prstGeom>
          <a:noFill/>
          <a:ln w="9525">
            <a:noFill/>
            <a:miter lim="800000"/>
            <a:headEnd/>
            <a:tailEnd/>
          </a:ln>
        </p:spPr>
        <p:txBody>
          <a:bodyPr anchor="ctr">
            <a:spAutoFit/>
          </a:bodyPr>
          <a:lstStyle/>
          <a:p>
            <a:pPr eaLnBrk="1" hangingPunct="1"/>
            <a:r>
              <a:rPr lang="en-US" altLang="en-US">
                <a:sym typeface="Wingdings" pitchFamily="2" charset="2"/>
              </a:rPr>
              <a:t> </a:t>
            </a:r>
            <a:r>
              <a:rPr lang="en-US" altLang="en-US"/>
              <a:t>Một bảng trống được tạo với số hàng và số cột như đã chọn. </a:t>
            </a:r>
          </a:p>
        </p:txBody>
      </p:sp>
      <p:graphicFrame>
        <p:nvGraphicFramePr>
          <p:cNvPr id="8" name="Group 243"/>
          <p:cNvGraphicFramePr>
            <a:graphicFrameLocks noGrp="1"/>
          </p:cNvGraphicFramePr>
          <p:nvPr/>
        </p:nvGraphicFramePr>
        <p:xfrm>
          <a:off x="3505200" y="4572000"/>
          <a:ext cx="4572000" cy="852489"/>
        </p:xfrm>
        <a:graphic>
          <a:graphicData uri="http://schemas.openxmlformats.org/drawingml/2006/table">
            <a:tbl>
              <a:tblPr/>
              <a:tblGrid>
                <a:gridCol w="1122363">
                  <a:extLst>
                    <a:ext uri="{9D8B030D-6E8A-4147-A177-3AD203B41FA5}">
                      <a16:colId xmlns="" xmlns:a16="http://schemas.microsoft.com/office/drawing/2014/main" val="950708517"/>
                    </a:ext>
                  </a:extLst>
                </a:gridCol>
                <a:gridCol w="1209675">
                  <a:extLst>
                    <a:ext uri="{9D8B030D-6E8A-4147-A177-3AD203B41FA5}">
                      <a16:colId xmlns="" xmlns:a16="http://schemas.microsoft.com/office/drawing/2014/main" val="3087775396"/>
                    </a:ext>
                  </a:extLst>
                </a:gridCol>
                <a:gridCol w="1165225">
                  <a:extLst>
                    <a:ext uri="{9D8B030D-6E8A-4147-A177-3AD203B41FA5}">
                      <a16:colId xmlns="" xmlns:a16="http://schemas.microsoft.com/office/drawing/2014/main" val="2987563538"/>
                    </a:ext>
                  </a:extLst>
                </a:gridCol>
                <a:gridCol w="1074737">
                  <a:extLst>
                    <a:ext uri="{9D8B030D-6E8A-4147-A177-3AD203B41FA5}">
                      <a16:colId xmlns="" xmlns:a16="http://schemas.microsoft.com/office/drawing/2014/main" val="144607343"/>
                    </a:ext>
                  </a:extLst>
                </a:gridCol>
              </a:tblGrid>
              <a:tr h="425134">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17937348"/>
                  </a:ext>
                </a:extLst>
              </a:tr>
              <a:tr h="427355">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21212877"/>
                  </a:ext>
                </a:extLst>
              </a:tr>
            </a:tbl>
          </a:graphicData>
        </a:graphic>
      </p:graphicFrame>
      <p:pic>
        <p:nvPicPr>
          <p:cNvPr id="7" name="Picture 6" descr="microsoft-office-word.jpg">
            <a:hlinkClick r:id="rId3" action="ppaction://hlinkfile"/>
          </p:cNvPr>
          <p:cNvPicPr>
            <a:picLocks noChangeAspect="1"/>
          </p:cNvPicPr>
          <p:nvPr/>
        </p:nvPicPr>
        <p:blipFill>
          <a:blip r:embed="rId4" cstate="print"/>
          <a:stretch>
            <a:fillRect/>
          </a:stretch>
        </p:blipFill>
        <p:spPr>
          <a:xfrm>
            <a:off x="8331200" y="0"/>
            <a:ext cx="812800" cy="609600"/>
          </a:xfrm>
          <a:prstGeom prst="rect">
            <a:avLst/>
          </a:prstGeom>
        </p:spPr>
      </p:pic>
      <p:sp>
        <p:nvSpPr>
          <p:cNvPr id="9"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815EC2A-FED2-41B6-BC69-60B9DE200A21}" type="datetime10">
              <a:rPr kumimoji="0" lang="en-US" sz="2800" b="0"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08:13</a:t>
            </a:fld>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10"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4495800" y="2652713"/>
            <a:ext cx="3048000" cy="3276600"/>
          </a:xfrm>
          <a:prstGeom prst="rect">
            <a:avLst/>
          </a:prstGeom>
          <a:noFill/>
          <a:ln w="9525">
            <a:noFill/>
            <a:miter lim="800000"/>
            <a:headEnd/>
            <a:tailEnd/>
          </a:ln>
          <a:effectLst/>
        </p:spPr>
      </p:pic>
      <p:sp>
        <p:nvSpPr>
          <p:cNvPr id="5123" name="Rectangle 3"/>
          <p:cNvSpPr>
            <a:spLocks noChangeArrowheads="1"/>
          </p:cNvSpPr>
          <p:nvPr/>
        </p:nvSpPr>
        <p:spPr bwMode="auto">
          <a:xfrm>
            <a:off x="228600" y="533400"/>
            <a:ext cx="8686800" cy="519113"/>
          </a:xfrm>
          <a:prstGeom prst="rect">
            <a:avLst/>
          </a:prstGeom>
          <a:noFill/>
          <a:ln w="9525">
            <a:noFill/>
            <a:miter lim="800000"/>
            <a:headEnd/>
            <a:tailEnd/>
          </a:ln>
          <a:effectLst/>
        </p:spPr>
        <p:txBody>
          <a:bodyPr wrap="square">
            <a:spAutoFit/>
          </a:bodyPr>
          <a:lstStyle/>
          <a:p>
            <a:pPr eaLnBrk="0" hangingPunct="0"/>
            <a:r>
              <a:rPr lang="en-US" sz="2800" b="1" dirty="0" err="1">
                <a:solidFill>
                  <a:schemeClr val="tx2"/>
                </a:solidFill>
                <a:latin typeface="Times New Roman" pitchFamily="18" charset="0"/>
                <a:cs typeface="Times New Roman" pitchFamily="18" charset="0"/>
                <a:sym typeface="Wingdings" pitchFamily="2" charset="2"/>
              </a:rPr>
              <a:t>Vào</a:t>
            </a:r>
            <a:r>
              <a:rPr lang="en-US" sz="2800" b="1" dirty="0">
                <a:solidFill>
                  <a:schemeClr val="tx2"/>
                </a:solidFill>
                <a:latin typeface="Times New Roman" pitchFamily="18" charset="0"/>
                <a:cs typeface="Times New Roman" pitchFamily="18" charset="0"/>
                <a:sym typeface="Wingdings" pitchFamily="2" charset="2"/>
              </a:rPr>
              <a:t> </a:t>
            </a:r>
            <a:r>
              <a:rPr lang="en-US" sz="2800" b="1" dirty="0" err="1">
                <a:solidFill>
                  <a:schemeClr val="tx2"/>
                </a:solidFill>
                <a:latin typeface="Times New Roman" pitchFamily="18" charset="0"/>
                <a:cs typeface="Times New Roman" pitchFamily="18" charset="0"/>
                <a:sym typeface="Wingdings" pitchFamily="2" charset="2"/>
              </a:rPr>
              <a:t>bảng</a:t>
            </a:r>
            <a:r>
              <a:rPr lang="en-US" sz="2800" b="1" dirty="0">
                <a:solidFill>
                  <a:schemeClr val="tx2"/>
                </a:solidFill>
                <a:latin typeface="Times New Roman" pitchFamily="18" charset="0"/>
                <a:cs typeface="Times New Roman" pitchFamily="18" charset="0"/>
                <a:sym typeface="Wingdings" pitchFamily="2" charset="2"/>
              </a:rPr>
              <a:t> </a:t>
            </a:r>
            <a:r>
              <a:rPr lang="en-US" sz="2800" b="1" dirty="0" err="1">
                <a:solidFill>
                  <a:schemeClr val="tx2"/>
                </a:solidFill>
                <a:latin typeface="Times New Roman" pitchFamily="18" charset="0"/>
                <a:cs typeface="Times New Roman" pitchFamily="18" charset="0"/>
              </a:rPr>
              <a:t>chọn</a:t>
            </a:r>
            <a:r>
              <a:rPr lang="en-US" sz="2800" b="1" dirty="0">
                <a:solidFill>
                  <a:schemeClr val="tx2"/>
                </a:solidFill>
                <a:latin typeface="Garamond" pitchFamily="18" charset="0"/>
              </a:rPr>
              <a:t> </a:t>
            </a:r>
            <a:r>
              <a:rPr lang="en-US" sz="2800" b="1" dirty="0">
                <a:solidFill>
                  <a:srgbClr val="FF00FF"/>
                </a:solidFill>
                <a:latin typeface="Garamond" pitchFamily="18" charset="0"/>
              </a:rPr>
              <a:t>Table </a:t>
            </a:r>
            <a:r>
              <a:rPr lang="en-US" sz="2800" b="1" dirty="0">
                <a:solidFill>
                  <a:srgbClr val="FF00FF"/>
                </a:solidFill>
                <a:latin typeface="Garamond" pitchFamily="18" charset="0"/>
                <a:sym typeface="Wingdings" pitchFamily="2" charset="2"/>
              </a:rPr>
              <a:t> Insert  Table</a:t>
            </a:r>
            <a:r>
              <a:rPr lang="en-US" sz="2800" dirty="0">
                <a:solidFill>
                  <a:srgbClr val="FF00FF"/>
                </a:solidFill>
                <a:latin typeface="Times New Roman" pitchFamily="18" charset="0"/>
                <a:cs typeface="Times New Roman" pitchFamily="18" charset="0"/>
                <a:sym typeface="Wingdings" pitchFamily="2" charset="2"/>
              </a:rPr>
              <a:t>….</a:t>
            </a:r>
          </a:p>
        </p:txBody>
      </p:sp>
      <p:graphicFrame>
        <p:nvGraphicFramePr>
          <p:cNvPr id="5124" name="Object 4"/>
          <p:cNvGraphicFramePr>
            <a:graphicFrameLocks noChangeAspect="1"/>
          </p:cNvGraphicFramePr>
          <p:nvPr/>
        </p:nvGraphicFramePr>
        <p:xfrm>
          <a:off x="228600" y="2341563"/>
          <a:ext cx="4191000" cy="3359150"/>
        </p:xfrm>
        <a:graphic>
          <a:graphicData uri="http://schemas.openxmlformats.org/presentationml/2006/ole">
            <p:oleObj spid="_x0000_s65538" name="Bitmap Image" r:id="rId4" imgW="2971429" imgH="2381582" progId="PBrush">
              <p:embed/>
            </p:oleObj>
          </a:graphicData>
        </a:graphic>
      </p:graphicFrame>
      <p:sp>
        <p:nvSpPr>
          <p:cNvPr id="5125" name="AutoShape 5"/>
          <p:cNvSpPr>
            <a:spLocks noChangeArrowheads="1"/>
          </p:cNvSpPr>
          <p:nvPr/>
        </p:nvSpPr>
        <p:spPr bwMode="auto">
          <a:xfrm>
            <a:off x="5715000" y="1234440"/>
            <a:ext cx="3352800" cy="1051560"/>
          </a:xfrm>
          <a:prstGeom prst="wedgeRoundRectCallout">
            <a:avLst>
              <a:gd name="adj1" fmla="val -16556"/>
              <a:gd name="adj2" fmla="val 149167"/>
              <a:gd name="adj3" fmla="val 16667"/>
            </a:avLst>
          </a:prstGeom>
          <a:noFill/>
          <a:ln w="57150" cmpd="thinThick">
            <a:solidFill>
              <a:schemeClr val="folHlink"/>
            </a:solidFill>
            <a:miter lim="800000"/>
            <a:headEnd/>
            <a:tailEnd/>
          </a:ln>
          <a:effectLst/>
        </p:spPr>
        <p:txBody>
          <a:bodyPr/>
          <a:lstStyle/>
          <a:p>
            <a:pPr algn="ctr"/>
            <a:r>
              <a:rPr lang="en-US" sz="2400" b="1" dirty="0">
                <a:solidFill>
                  <a:srgbClr val="C00000"/>
                </a:solidFill>
                <a:latin typeface="Times New Roman" pitchFamily="18" charset="0"/>
                <a:cs typeface="Times New Roman" pitchFamily="18" charset="0"/>
              </a:rPr>
              <a:t>B1:Chọn </a:t>
            </a:r>
            <a:r>
              <a:rPr lang="en-US" sz="2400" b="1" dirty="0" err="1">
                <a:solidFill>
                  <a:srgbClr val="C00000"/>
                </a:solidFill>
                <a:latin typeface="Times New Roman" pitchFamily="18" charset="0"/>
                <a:cs typeface="Times New Roman" pitchFamily="18" charset="0"/>
              </a:rPr>
              <a:t>số</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cột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trong</a:t>
            </a:r>
            <a:r>
              <a:rPr lang="en-US" sz="2400" b="1" dirty="0">
                <a:solidFill>
                  <a:srgbClr val="C00000"/>
                </a:solidFill>
                <a:latin typeface="Times New Roman" pitchFamily="18" charset="0"/>
                <a:cs typeface="Times New Roman" pitchFamily="18" charset="0"/>
              </a:rPr>
              <a:t> ô: Number of columns</a:t>
            </a:r>
          </a:p>
        </p:txBody>
      </p:sp>
      <p:sp>
        <p:nvSpPr>
          <p:cNvPr id="5126" name="AutoShape 6"/>
          <p:cNvSpPr>
            <a:spLocks noChangeArrowheads="1"/>
          </p:cNvSpPr>
          <p:nvPr/>
        </p:nvSpPr>
        <p:spPr bwMode="auto">
          <a:xfrm>
            <a:off x="5791200" y="4572000"/>
            <a:ext cx="3352800" cy="990600"/>
          </a:xfrm>
          <a:prstGeom prst="wedgeRoundRectCallout">
            <a:avLst>
              <a:gd name="adj1" fmla="val -17657"/>
              <a:gd name="adj2" fmla="val -142616"/>
              <a:gd name="adj3" fmla="val 16667"/>
            </a:avLst>
          </a:prstGeom>
          <a:noFill/>
          <a:ln w="57150" cmpd="thinThick">
            <a:solidFill>
              <a:schemeClr val="folHlink"/>
            </a:solidFill>
            <a:miter lim="800000"/>
            <a:headEnd/>
            <a:tailEnd/>
          </a:ln>
          <a:effectLst/>
        </p:spPr>
        <p:txBody>
          <a:bodyPr/>
          <a:lstStyle/>
          <a:p>
            <a:pPr algn="ctr"/>
            <a:endParaRPr lang="en-US" sz="2000" b="1" dirty="0" smtClean="0">
              <a:solidFill>
                <a:srgbClr val="C00000"/>
              </a:solidFill>
              <a:latin typeface="Times New Roman" pitchFamily="18" charset="0"/>
              <a:cs typeface="Times New Roman" pitchFamily="18" charset="0"/>
            </a:endParaRPr>
          </a:p>
          <a:p>
            <a:pPr algn="ctr"/>
            <a:r>
              <a:rPr lang="en-US" sz="2000" b="1" dirty="0" smtClean="0">
                <a:solidFill>
                  <a:srgbClr val="C00000"/>
                </a:solidFill>
                <a:latin typeface="Times New Roman" pitchFamily="18" charset="0"/>
                <a:cs typeface="Times New Roman" pitchFamily="18" charset="0"/>
              </a:rPr>
              <a:t>B2</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Chọn</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số</a:t>
            </a:r>
            <a:r>
              <a:rPr lang="en-US" sz="2000" b="1" dirty="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hàng</a:t>
            </a:r>
            <a:r>
              <a:rPr lang="en-US" sz="2000" b="1" dirty="0" smtClean="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trong</a:t>
            </a:r>
            <a:r>
              <a:rPr lang="en-US" sz="2000" b="1" dirty="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ô: Number </a:t>
            </a:r>
            <a:r>
              <a:rPr lang="en-US" sz="2000" b="1" dirty="0">
                <a:solidFill>
                  <a:srgbClr val="C00000"/>
                </a:solidFill>
                <a:latin typeface="Times New Roman" pitchFamily="18" charset="0"/>
                <a:cs typeface="Times New Roman" pitchFamily="18" charset="0"/>
              </a:rPr>
              <a:t>of rows</a:t>
            </a:r>
          </a:p>
        </p:txBody>
      </p:sp>
      <p:sp>
        <p:nvSpPr>
          <p:cNvPr id="5127" name="AutoShape 7"/>
          <p:cNvSpPr>
            <a:spLocks noChangeArrowheads="1"/>
          </p:cNvSpPr>
          <p:nvPr/>
        </p:nvSpPr>
        <p:spPr bwMode="auto">
          <a:xfrm>
            <a:off x="7543800" y="5791200"/>
            <a:ext cx="1600200" cy="838200"/>
          </a:xfrm>
          <a:prstGeom prst="wedgeRoundRectCallout">
            <a:avLst>
              <a:gd name="adj1" fmla="val -140741"/>
              <a:gd name="adj2" fmla="val -50759"/>
              <a:gd name="adj3" fmla="val 16667"/>
            </a:avLst>
          </a:prstGeom>
          <a:noFill/>
          <a:ln w="57150" cmpd="thinThick">
            <a:solidFill>
              <a:schemeClr val="folHlink"/>
            </a:solidFill>
            <a:miter lim="800000"/>
            <a:headEnd/>
            <a:tailEnd/>
          </a:ln>
          <a:effectLst/>
        </p:spPr>
        <p:txBody>
          <a:bodyPr/>
          <a:lstStyle/>
          <a:p>
            <a:pPr algn="ctr"/>
            <a:r>
              <a:rPr lang="en-US" sz="2000" b="1" dirty="0">
                <a:solidFill>
                  <a:srgbClr val="C00000"/>
                </a:solidFill>
                <a:latin typeface="Times New Roman" pitchFamily="18" charset="0"/>
                <a:cs typeface="Times New Roman" pitchFamily="18" charset="0"/>
              </a:rPr>
              <a:t>B3:Nhấn OK</a:t>
            </a:r>
          </a:p>
        </p:txBody>
      </p:sp>
      <p:sp>
        <p:nvSpPr>
          <p:cNvPr id="5128" name="AutoShape 8"/>
          <p:cNvSpPr>
            <a:spLocks noChangeArrowheads="1"/>
          </p:cNvSpPr>
          <p:nvPr/>
        </p:nvSpPr>
        <p:spPr bwMode="auto">
          <a:xfrm rot="16200000">
            <a:off x="4107656" y="5098257"/>
            <a:ext cx="623887" cy="2133600"/>
          </a:xfrm>
          <a:prstGeom prst="curvedRightArrow">
            <a:avLst>
              <a:gd name="adj1" fmla="val 62222"/>
              <a:gd name="adj2" fmla="val 124444"/>
              <a:gd name="adj3" fmla="val 33333"/>
            </a:avLst>
          </a:prstGeom>
          <a:solidFill>
            <a:schemeClr val="accent1"/>
          </a:solidFill>
          <a:ln w="9525">
            <a:solidFill>
              <a:schemeClr val="tx1"/>
            </a:solidFill>
            <a:miter lim="800000"/>
            <a:headEnd/>
            <a:tailEnd/>
          </a:ln>
          <a:effectLst/>
        </p:spPr>
        <p:txBody>
          <a:bodyPr vert="eaVert" wrap="none" anchor="ctr"/>
          <a:lstStyle/>
          <a:p>
            <a:pPr algn="ctr"/>
            <a:endParaRPr lang="en-US" sz="2400" b="1" dirty="0" smtClean="0"/>
          </a:p>
          <a:p>
            <a:pPr algn="ctr"/>
            <a:endParaRPr lang="en-US" sz="2400" b="1" dirty="0" smtClean="0"/>
          </a:p>
          <a:p>
            <a:pPr algn="ctr"/>
            <a:r>
              <a:rPr lang="en-US" sz="2400" b="1" dirty="0" err="1" smtClean="0"/>
              <a:t>Xuất</a:t>
            </a:r>
            <a:r>
              <a:rPr lang="en-US" sz="2400" b="1" dirty="0" smtClean="0"/>
              <a:t> </a:t>
            </a:r>
            <a:r>
              <a:rPr lang="en-US" sz="2400" b="1" dirty="0" err="1" smtClean="0"/>
              <a:t>Hiện</a:t>
            </a:r>
            <a:r>
              <a:rPr lang="en-US" sz="2400" b="1" dirty="0" smtClean="0"/>
              <a:t> </a:t>
            </a:r>
            <a:r>
              <a:rPr lang="en-US" sz="2400" b="1" dirty="0" err="1"/>
              <a:t>hộp</a:t>
            </a:r>
            <a:r>
              <a:rPr lang="en-US" sz="2400" b="1" dirty="0"/>
              <a:t> </a:t>
            </a:r>
            <a:r>
              <a:rPr lang="en-US" sz="2400" b="1" dirty="0" err="1"/>
              <a:t>thoại</a:t>
            </a:r>
            <a:endParaRPr lang="en-US" sz="2400" b="1" dirty="0"/>
          </a:p>
        </p:txBody>
      </p:sp>
      <p:sp>
        <p:nvSpPr>
          <p:cNvPr id="5129" name="Line 9"/>
          <p:cNvSpPr>
            <a:spLocks noChangeShapeType="1"/>
          </p:cNvSpPr>
          <p:nvPr/>
        </p:nvSpPr>
        <p:spPr bwMode="auto">
          <a:xfrm flipH="1">
            <a:off x="3048000" y="990601"/>
            <a:ext cx="2895600" cy="2347912"/>
          </a:xfrm>
          <a:prstGeom prst="line">
            <a:avLst/>
          </a:prstGeom>
          <a:noFill/>
          <a:ln w="57150">
            <a:solidFill>
              <a:srgbClr val="FF3300"/>
            </a:solidFill>
            <a:round/>
            <a:headEnd/>
            <a:tailEnd type="triangle" w="med" len="med"/>
          </a:ln>
          <a:effectLst/>
        </p:spPr>
        <p:txBody>
          <a:bodyPr/>
          <a:lstStyle/>
          <a:p>
            <a:endParaRPr lang="en-US"/>
          </a:p>
        </p:txBody>
      </p:sp>
      <p:sp>
        <p:nvSpPr>
          <p:cNvPr id="5130" name="Line 10"/>
          <p:cNvSpPr>
            <a:spLocks noChangeShapeType="1"/>
          </p:cNvSpPr>
          <p:nvPr/>
        </p:nvSpPr>
        <p:spPr bwMode="auto">
          <a:xfrm flipH="1">
            <a:off x="1676400" y="914401"/>
            <a:ext cx="2895600" cy="2271712"/>
          </a:xfrm>
          <a:prstGeom prst="line">
            <a:avLst/>
          </a:prstGeom>
          <a:noFill/>
          <a:ln w="57150">
            <a:solidFill>
              <a:srgbClr val="FF3300"/>
            </a:solidFill>
            <a:round/>
            <a:headEnd/>
            <a:tailEnd type="triangle" w="med" len="med"/>
          </a:ln>
          <a:effectLst/>
        </p:spPr>
        <p:txBody>
          <a:bodyPr/>
          <a:lstStyle/>
          <a:p>
            <a:endParaRPr lang="en-US"/>
          </a:p>
        </p:txBody>
      </p:sp>
      <p:sp>
        <p:nvSpPr>
          <p:cNvPr id="5131" name="Line 11"/>
          <p:cNvSpPr>
            <a:spLocks noChangeShapeType="1"/>
          </p:cNvSpPr>
          <p:nvPr/>
        </p:nvSpPr>
        <p:spPr bwMode="auto">
          <a:xfrm flipH="1">
            <a:off x="609600" y="914400"/>
            <a:ext cx="2819400" cy="1676400"/>
          </a:xfrm>
          <a:prstGeom prst="line">
            <a:avLst/>
          </a:prstGeom>
          <a:noFill/>
          <a:ln w="57150">
            <a:solidFill>
              <a:srgbClr val="FF3300"/>
            </a:solidFill>
            <a:round/>
            <a:headEnd/>
            <a:tailEnd type="triangle" w="med" len="med"/>
          </a:ln>
          <a:effectLst/>
        </p:spPr>
        <p:txBody>
          <a:bodyPr/>
          <a:lstStyle/>
          <a:p>
            <a:endParaRPr lang="en-US"/>
          </a:p>
        </p:txBody>
      </p:sp>
      <p:sp>
        <p:nvSpPr>
          <p:cNvPr id="12" name="TextBox 11"/>
          <p:cNvSpPr txBox="1"/>
          <p:nvPr/>
        </p:nvSpPr>
        <p:spPr>
          <a:xfrm>
            <a:off x="228600" y="0"/>
            <a:ext cx="2667000" cy="523220"/>
          </a:xfrm>
          <a:prstGeom prst="rect">
            <a:avLst/>
          </a:prstGeom>
          <a:noFill/>
        </p:spPr>
        <p:txBody>
          <a:bodyPr wrap="square" rtlCol="0">
            <a:spAutoFit/>
          </a:bodyPr>
          <a:lstStyle/>
          <a:p>
            <a:r>
              <a:rPr lang="en-US" b="1" dirty="0" err="1" smtClean="0">
                <a:solidFill>
                  <a:srgbClr val="FF0000"/>
                </a:solidFill>
              </a:rPr>
              <a:t>Cách</a:t>
            </a:r>
            <a:r>
              <a:rPr lang="en-US" b="1" dirty="0" smtClean="0">
                <a:solidFill>
                  <a:srgbClr val="FF0000"/>
                </a:solidFill>
              </a:rPr>
              <a:t> 2</a:t>
            </a:r>
            <a:endParaRPr lang="en-US" b="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Scale>
                                      <p:cBhvr>
                                        <p:cTn id="12" dur="100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124"/>
                                        </p:tgtEl>
                                        <p:attrNameLst>
                                          <p:attrName>ppt_x</p:attrName>
                                          <p:attrName>ppt_y</p:attrName>
                                        </p:attrNameLst>
                                      </p:cBhvr>
                                    </p:animMotion>
                                    <p:animEffect transition="in" filter="fade">
                                      <p:cBhvr>
                                        <p:cTn id="14" dur="10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131"/>
                                        </p:tgtEl>
                                        <p:attrNameLst>
                                          <p:attrName>style.visibility</p:attrName>
                                        </p:attrNameLst>
                                      </p:cBhvr>
                                      <p:to>
                                        <p:strVal val="visible"/>
                                      </p:to>
                                    </p:set>
                                    <p:anim calcmode="lin" valueType="num">
                                      <p:cBhvr additive="base">
                                        <p:cTn id="19" dur="1000" fill="hold"/>
                                        <p:tgtEl>
                                          <p:spTgt spid="5131"/>
                                        </p:tgtEl>
                                        <p:attrNameLst>
                                          <p:attrName>ppt_x</p:attrName>
                                        </p:attrNameLst>
                                      </p:cBhvr>
                                      <p:tavLst>
                                        <p:tav tm="0">
                                          <p:val>
                                            <p:strVal val="#ppt_x"/>
                                          </p:val>
                                        </p:tav>
                                        <p:tav tm="100000">
                                          <p:val>
                                            <p:strVal val="#ppt_x"/>
                                          </p:val>
                                        </p:tav>
                                      </p:tavLst>
                                    </p:anim>
                                    <p:anim calcmode="lin" valueType="num">
                                      <p:cBhvr additive="base">
                                        <p:cTn id="20" dur="10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5130"/>
                                        </p:tgtEl>
                                        <p:attrNameLst>
                                          <p:attrName>style.visibility</p:attrName>
                                        </p:attrNameLst>
                                      </p:cBhvr>
                                      <p:to>
                                        <p:strVal val="visible"/>
                                      </p:to>
                                    </p:set>
                                    <p:anim calcmode="lin" valueType="num">
                                      <p:cBhvr additive="base">
                                        <p:cTn id="25" dur="1000" fill="hold"/>
                                        <p:tgtEl>
                                          <p:spTgt spid="5130"/>
                                        </p:tgtEl>
                                        <p:attrNameLst>
                                          <p:attrName>ppt_x</p:attrName>
                                        </p:attrNameLst>
                                      </p:cBhvr>
                                      <p:tavLst>
                                        <p:tav tm="0">
                                          <p:val>
                                            <p:strVal val="1+#ppt_w/2"/>
                                          </p:val>
                                        </p:tav>
                                        <p:tav tm="100000">
                                          <p:val>
                                            <p:strVal val="#ppt_x"/>
                                          </p:val>
                                        </p:tav>
                                      </p:tavLst>
                                    </p:anim>
                                    <p:anim calcmode="lin" valueType="num">
                                      <p:cBhvr additive="base">
                                        <p:cTn id="26" dur="10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5129"/>
                                        </p:tgtEl>
                                        <p:attrNameLst>
                                          <p:attrName>style.visibility</p:attrName>
                                        </p:attrNameLst>
                                      </p:cBhvr>
                                      <p:to>
                                        <p:strVal val="visible"/>
                                      </p:to>
                                    </p:set>
                                    <p:anim calcmode="lin" valueType="num">
                                      <p:cBhvr additive="base">
                                        <p:cTn id="31" dur="1000" fill="hold"/>
                                        <p:tgtEl>
                                          <p:spTgt spid="5129"/>
                                        </p:tgtEl>
                                        <p:attrNameLst>
                                          <p:attrName>ppt_x</p:attrName>
                                        </p:attrNameLst>
                                      </p:cBhvr>
                                      <p:tavLst>
                                        <p:tav tm="0">
                                          <p:val>
                                            <p:strVal val="0-#ppt_w/2"/>
                                          </p:val>
                                        </p:tav>
                                        <p:tav tm="100000">
                                          <p:val>
                                            <p:strVal val="#ppt_x"/>
                                          </p:val>
                                        </p:tav>
                                      </p:tavLst>
                                    </p:anim>
                                    <p:anim calcmode="lin" valueType="num">
                                      <p:cBhvr additive="base">
                                        <p:cTn id="32" dur="10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5128"/>
                                        </p:tgtEl>
                                        <p:attrNameLst>
                                          <p:attrName>style.visibility</p:attrName>
                                        </p:attrNameLst>
                                      </p:cBhvr>
                                      <p:to>
                                        <p:strVal val="visible"/>
                                      </p:to>
                                    </p:set>
                                    <p:anim calcmode="lin" valueType="num">
                                      <p:cBhvr>
                                        <p:cTn id="37" dur="1000" fill="hold"/>
                                        <p:tgtEl>
                                          <p:spTgt spid="5128"/>
                                        </p:tgtEl>
                                        <p:attrNameLst>
                                          <p:attrName>ppt_x</p:attrName>
                                        </p:attrNameLst>
                                      </p:cBhvr>
                                      <p:tavLst>
                                        <p:tav tm="0">
                                          <p:val>
                                            <p:strVal val="#ppt_x-.2"/>
                                          </p:val>
                                        </p:tav>
                                        <p:tav tm="100000">
                                          <p:val>
                                            <p:strVal val="#ppt_x"/>
                                          </p:val>
                                        </p:tav>
                                      </p:tavLst>
                                    </p:anim>
                                    <p:anim calcmode="lin" valueType="num">
                                      <p:cBhvr>
                                        <p:cTn id="38" dur="1000" fill="hold"/>
                                        <p:tgtEl>
                                          <p:spTgt spid="512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128"/>
                                        </p:tgtEl>
                                      </p:cBhvr>
                                    </p:animEffect>
                                  </p:childTnLst>
                                </p:cTn>
                              </p:par>
                            </p:childTnLst>
                          </p:cTn>
                        </p:par>
                        <p:par>
                          <p:cTn id="40" fill="hold">
                            <p:stCondLst>
                              <p:cond delay="1000"/>
                            </p:stCondLst>
                            <p:childTnLst>
                              <p:par>
                                <p:cTn id="41" presetID="4" presetClass="entr" presetSubtype="16" fill="hold" nodeType="after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box(in)">
                                      <p:cBhvr>
                                        <p:cTn id="43" dur="500"/>
                                        <p:tgtEl>
                                          <p:spTgt spid="51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125"/>
                                        </p:tgtEl>
                                        <p:attrNameLst>
                                          <p:attrName>style.visibility</p:attrName>
                                        </p:attrNameLst>
                                      </p:cBhvr>
                                      <p:to>
                                        <p:strVal val="visible"/>
                                      </p:to>
                                    </p:set>
                                    <p:anim calcmode="lin" valueType="num">
                                      <p:cBhvr>
                                        <p:cTn id="48" dur="500" fill="hold"/>
                                        <p:tgtEl>
                                          <p:spTgt spid="5125"/>
                                        </p:tgtEl>
                                        <p:attrNameLst>
                                          <p:attrName>ppt_w</p:attrName>
                                        </p:attrNameLst>
                                      </p:cBhvr>
                                      <p:tavLst>
                                        <p:tav tm="0">
                                          <p:val>
                                            <p:fltVal val="0"/>
                                          </p:val>
                                        </p:tav>
                                        <p:tav tm="100000">
                                          <p:val>
                                            <p:strVal val="#ppt_w"/>
                                          </p:val>
                                        </p:tav>
                                      </p:tavLst>
                                    </p:anim>
                                    <p:anim calcmode="lin" valueType="num">
                                      <p:cBhvr>
                                        <p:cTn id="49" dur="500" fill="hold"/>
                                        <p:tgtEl>
                                          <p:spTgt spid="5125"/>
                                        </p:tgtEl>
                                        <p:attrNameLst>
                                          <p:attrName>ppt_h</p:attrName>
                                        </p:attrNameLst>
                                      </p:cBhvr>
                                      <p:tavLst>
                                        <p:tav tm="0">
                                          <p:val>
                                            <p:fltVal val="0"/>
                                          </p:val>
                                        </p:tav>
                                        <p:tav tm="100000">
                                          <p:val>
                                            <p:strVal val="#ppt_h"/>
                                          </p:val>
                                        </p:tav>
                                      </p:tavLst>
                                    </p:anim>
                                    <p:animEffect transition="in" filter="fade">
                                      <p:cBhvr>
                                        <p:cTn id="50" dur="500"/>
                                        <p:tgtEl>
                                          <p:spTgt spid="512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wheel(4)">
                                      <p:cBhvr>
                                        <p:cTn id="55" dur="2000"/>
                                        <p:tgtEl>
                                          <p:spTgt spid="512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5127"/>
                                        </p:tgtEl>
                                        <p:attrNameLst>
                                          <p:attrName>style.visibility</p:attrName>
                                        </p:attrNameLst>
                                      </p:cBhvr>
                                      <p:to>
                                        <p:strVal val="visible"/>
                                      </p:to>
                                    </p:set>
                                    <p:animEffect transition="in" filter="strips(downLeft)">
                                      <p:cBhvr>
                                        <p:cTn id="6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2"/>
          <p:cNvSpPr txBox="1">
            <a:spLocks noChangeArrowheads="1"/>
          </p:cNvSpPr>
          <p:nvPr/>
        </p:nvSpPr>
        <p:spPr bwMode="auto">
          <a:xfrm>
            <a:off x="496888" y="1676400"/>
            <a:ext cx="7961312" cy="1222140"/>
          </a:xfrm>
          <a:prstGeom prst="rect">
            <a:avLst/>
          </a:prstGeom>
          <a:noFill/>
          <a:ln w="9525">
            <a:solidFill>
              <a:schemeClr val="tx1"/>
            </a:solidFill>
            <a:miter lim="800000"/>
            <a:headEnd/>
            <a:tailEnd/>
          </a:ln>
        </p:spPr>
        <p:txBody>
          <a:bodyPr lIns="54000" tIns="10800" rIns="54000" bIns="10800">
            <a:spAutoFit/>
          </a:bodyPr>
          <a:lstStyle/>
          <a:p>
            <a:pPr algn="just">
              <a:spcBef>
                <a:spcPct val="50000"/>
              </a:spcBef>
            </a:pPr>
            <a:r>
              <a:rPr lang="en-US" altLang="en-US" sz="2600" dirty="0" err="1" smtClean="0">
                <a:solidFill>
                  <a:srgbClr val="0000FF"/>
                </a:solidFill>
              </a:rPr>
              <a:t>Chú</a:t>
            </a:r>
            <a:r>
              <a:rPr lang="en-US" altLang="en-US" sz="2600" dirty="0" smtClean="0">
                <a:solidFill>
                  <a:srgbClr val="0000FF"/>
                </a:solidFill>
              </a:rPr>
              <a:t> ý: </a:t>
            </a:r>
            <a:r>
              <a:rPr lang="en-US" altLang="en-US" sz="2600" dirty="0" err="1" smtClean="0">
                <a:solidFill>
                  <a:srgbClr val="0000FF"/>
                </a:solidFill>
              </a:rPr>
              <a:t>Muốn</a:t>
            </a:r>
            <a:r>
              <a:rPr lang="en-US" altLang="en-US" sz="2600" dirty="0" smtClean="0">
                <a:solidFill>
                  <a:srgbClr val="0000FF"/>
                </a:solidFill>
              </a:rPr>
              <a:t> </a:t>
            </a:r>
            <a:r>
              <a:rPr lang="en-US" altLang="en-US" sz="2600" dirty="0">
                <a:solidFill>
                  <a:srgbClr val="0000FF"/>
                </a:solidFill>
              </a:rPr>
              <a:t>nhập nội dung vào ô nào, ta </a:t>
            </a:r>
            <a:r>
              <a:rPr lang="en-US" altLang="en-US" sz="2600" i="1" dirty="0">
                <a:solidFill>
                  <a:srgbClr val="FF3300"/>
                </a:solidFill>
              </a:rPr>
              <a:t>nháy chuột</a:t>
            </a:r>
            <a:r>
              <a:rPr lang="en-US" altLang="en-US" sz="2600" dirty="0">
                <a:solidFill>
                  <a:srgbClr val="0000FF"/>
                </a:solidFill>
              </a:rPr>
              <a:t> để đặt con trỏ soạn thảo tại ô </a:t>
            </a:r>
            <a:r>
              <a:rPr lang="en-US" altLang="en-US" sz="2600" dirty="0" err="1" smtClean="0">
                <a:solidFill>
                  <a:srgbClr val="0000FF"/>
                </a:solidFill>
              </a:rPr>
              <a:t>đó</a:t>
            </a:r>
            <a:r>
              <a:rPr lang="en-US" altLang="en-US" sz="2600" dirty="0" smtClean="0">
                <a:solidFill>
                  <a:srgbClr val="0000FF"/>
                </a:solidFill>
              </a:rPr>
              <a:t> </a:t>
            </a:r>
            <a:r>
              <a:rPr lang="en-US" sz="2600" b="1" dirty="0" err="1" smtClean="0">
                <a:solidFill>
                  <a:srgbClr val="C00000"/>
                </a:solidFill>
                <a:latin typeface="Times New Roman" pitchFamily="18" charset="0"/>
              </a:rPr>
              <a:t>rồi</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gõ</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các</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ký</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tư</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như</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trong</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soạn</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thảo</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văn</a:t>
            </a:r>
            <a:r>
              <a:rPr lang="en-US" sz="2600" b="1" dirty="0" smtClean="0">
                <a:solidFill>
                  <a:srgbClr val="C00000"/>
                </a:solidFill>
                <a:latin typeface="Times New Roman" pitchFamily="18" charset="0"/>
              </a:rPr>
              <a:t> </a:t>
            </a:r>
            <a:r>
              <a:rPr lang="en-US" sz="2600" b="1" dirty="0" err="1" smtClean="0">
                <a:solidFill>
                  <a:srgbClr val="C00000"/>
                </a:solidFill>
                <a:latin typeface="Times New Roman" pitchFamily="18" charset="0"/>
              </a:rPr>
              <a:t>bản</a:t>
            </a:r>
            <a:endParaRPr lang="en-US" altLang="en-US" sz="2600" dirty="0">
              <a:solidFill>
                <a:srgbClr val="C00000"/>
              </a:solidFill>
            </a:endParaRPr>
          </a:p>
        </p:txBody>
      </p:sp>
      <p:pic>
        <p:nvPicPr>
          <p:cNvPr id="39939" name="Picture 64"/>
          <p:cNvPicPr>
            <a:picLocks noChangeAspect="1" noChangeArrowheads="1"/>
          </p:cNvPicPr>
          <p:nvPr/>
        </p:nvPicPr>
        <p:blipFill>
          <a:blip r:embed="rId2"/>
          <a:srcRect/>
          <a:stretch>
            <a:fillRect/>
          </a:stretch>
        </p:blipFill>
        <p:spPr bwMode="auto">
          <a:xfrm>
            <a:off x="474663" y="3200400"/>
            <a:ext cx="7696200" cy="2514600"/>
          </a:xfrm>
          <a:prstGeom prst="rect">
            <a:avLst/>
          </a:prstGeom>
          <a:noFill/>
          <a:ln w="9525">
            <a:noFill/>
            <a:miter lim="800000"/>
            <a:headEnd/>
            <a:tailEnd/>
          </a:ln>
        </p:spPr>
      </p:pic>
      <p:sp>
        <p:nvSpPr>
          <p:cNvPr id="39940" name="Line 68"/>
          <p:cNvSpPr>
            <a:spLocks noChangeShapeType="1"/>
          </p:cNvSpPr>
          <p:nvPr/>
        </p:nvSpPr>
        <p:spPr bwMode="auto">
          <a:xfrm flipH="1">
            <a:off x="2684462" y="2514600"/>
            <a:ext cx="1125537" cy="1219200"/>
          </a:xfrm>
          <a:prstGeom prst="line">
            <a:avLst/>
          </a:prstGeom>
          <a:noFill/>
          <a:ln w="50800">
            <a:solidFill>
              <a:srgbClr val="008000"/>
            </a:solidFill>
            <a:round/>
            <a:headEnd/>
            <a:tailEnd type="triangle" w="med" len="med"/>
          </a:ln>
        </p:spPr>
        <p:txBody>
          <a:bodyPr wrap="square" lIns="54000" tIns="10800" rIns="54000" bIns="10800">
            <a:spAutoFit/>
          </a:bodyPr>
          <a:lstStyle/>
          <a:p>
            <a:endParaRPr lang="en-US"/>
          </a:p>
        </p:txBody>
      </p:sp>
      <p:sp>
        <p:nvSpPr>
          <p:cNvPr id="39941" name="Text Box 19"/>
          <p:cNvSpPr txBox="1">
            <a:spLocks noChangeArrowheads="1"/>
          </p:cNvSpPr>
          <p:nvPr/>
        </p:nvSpPr>
        <p:spPr bwMode="auto">
          <a:xfrm>
            <a:off x="457200" y="990600"/>
            <a:ext cx="3124200" cy="514350"/>
          </a:xfrm>
          <a:prstGeom prst="rect">
            <a:avLst/>
          </a:prstGeom>
          <a:noFill/>
          <a:ln w="28575" algn="ctr">
            <a:noFill/>
            <a:miter lim="800000"/>
            <a:headEnd/>
            <a:tailEnd/>
          </a:ln>
          <a:effectLst/>
        </p:spPr>
        <p:txBody>
          <a:bodyPr lIns="18000" tIns="10800" rIns="18000" bIns="10800">
            <a:spAutoFit/>
          </a:bodyPr>
          <a:lstStyle/>
          <a:p>
            <a:pPr>
              <a:spcBef>
                <a:spcPct val="50000"/>
              </a:spcBef>
            </a:pPr>
            <a:r>
              <a:rPr lang="en-US" altLang="en-US" sz="3200" b="1">
                <a:solidFill>
                  <a:srgbClr val="FF0000"/>
                </a:solidFill>
              </a:rPr>
              <a:t>1. Tạo bảng:</a:t>
            </a:r>
          </a:p>
        </p:txBody>
      </p:sp>
      <p:sp>
        <p:nvSpPr>
          <p:cNvPr id="39942" name="Text Box 20"/>
          <p:cNvSpPr txBox="1">
            <a:spLocks noChangeArrowheads="1"/>
          </p:cNvSpPr>
          <p:nvPr/>
        </p:nvSpPr>
        <p:spPr bwMode="auto">
          <a:xfrm>
            <a:off x="2455863" y="3733800"/>
            <a:ext cx="381000" cy="584200"/>
          </a:xfrm>
          <a:prstGeom prst="rect">
            <a:avLst/>
          </a:prstGeom>
          <a:noFill/>
          <a:ln w="28575" algn="ctr">
            <a:noFill/>
            <a:miter lim="800000"/>
            <a:headEnd/>
            <a:tailEnd/>
          </a:ln>
          <a:effectLst/>
        </p:spPr>
        <p:txBody>
          <a:bodyPr>
            <a:spAutoFit/>
          </a:bodyPr>
          <a:lstStyle/>
          <a:p>
            <a:pPr algn="ctr">
              <a:spcBef>
                <a:spcPct val="50000"/>
              </a:spcBef>
            </a:pPr>
            <a:r>
              <a:rPr lang="en-US" altLang="en-US" sz="3200" b="1"/>
              <a:t>I</a:t>
            </a:r>
          </a:p>
        </p:txBody>
      </p:sp>
      <p:sp>
        <p:nvSpPr>
          <p:cNvPr id="8"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815EC2A-FED2-41B6-BC69-60B9DE200A21}" type="datetime10">
              <a:rPr kumimoji="0" lang="en-US" sz="2800" b="0"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08:13</a:t>
            </a:fld>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10"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omp012"/>
          <p:cNvPicPr>
            <a:picLocks noChangeAspect="1" noChangeArrowheads="1" noCrop="1"/>
          </p:cNvPicPr>
          <p:nvPr/>
        </p:nvPicPr>
        <p:blipFill>
          <a:blip r:embed="rId2"/>
          <a:srcRect/>
          <a:stretch>
            <a:fillRect/>
          </a:stretch>
        </p:blipFill>
        <p:spPr bwMode="auto">
          <a:xfrm>
            <a:off x="6019800" y="2951163"/>
            <a:ext cx="2743200" cy="2513012"/>
          </a:xfrm>
          <a:prstGeom prst="rect">
            <a:avLst/>
          </a:prstGeom>
          <a:noFill/>
          <a:ln w="9525">
            <a:noFill/>
            <a:miter lim="800000"/>
            <a:headEnd/>
            <a:tailEnd/>
          </a:ln>
        </p:spPr>
      </p:pic>
      <p:sp>
        <p:nvSpPr>
          <p:cNvPr id="3" name="TextBox 2"/>
          <p:cNvSpPr txBox="1"/>
          <p:nvPr/>
        </p:nvSpPr>
        <p:spPr>
          <a:xfrm>
            <a:off x="342900" y="1377989"/>
            <a:ext cx="7467600" cy="1107996"/>
          </a:xfrm>
          <a:prstGeom prst="rect">
            <a:avLst/>
          </a:prstGeom>
          <a:noFill/>
        </p:spPr>
        <p:txBody>
          <a:bodyPr wrap="square" rtlCol="0">
            <a:spAutoFit/>
          </a:bodyPr>
          <a:lstStyle/>
          <a:p>
            <a:pPr algn="ctr"/>
            <a:r>
              <a:rPr lang="en-US" sz="6600" b="1" smtClean="0">
                <a:solidFill>
                  <a:srgbClr val="0000FF"/>
                </a:solidFill>
              </a:rPr>
              <a:t>THỰC HÀNH</a:t>
            </a:r>
            <a:endParaRPr lang="en-US" sz="6600" b="1" dirty="0">
              <a:solidFill>
                <a:srgbClr val="0000FF"/>
              </a:solidFill>
            </a:endParaRPr>
          </a:p>
        </p:txBody>
      </p:sp>
      <p:pic>
        <p:nvPicPr>
          <p:cNvPr id="5" name="Picture 4" descr="microsoft-office-word.jpg">
            <a:hlinkClick r:id="rId3" action="ppaction://hlinkfile"/>
          </p:cNvPr>
          <p:cNvPicPr>
            <a:picLocks noChangeAspect="1"/>
          </p:cNvPicPr>
          <p:nvPr/>
        </p:nvPicPr>
        <p:blipFill>
          <a:blip r:embed="rId4" cstate="print"/>
          <a:stretch>
            <a:fillRect/>
          </a:stretch>
        </p:blipFill>
        <p:spPr>
          <a:xfrm>
            <a:off x="2438400" y="2922067"/>
            <a:ext cx="2369993" cy="1777495"/>
          </a:xfrm>
          <a:prstGeom prst="rect">
            <a:avLst/>
          </a:prstGeom>
        </p:spPr>
      </p:pic>
      <p:sp>
        <p:nvSpPr>
          <p:cNvPr id="8"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3108543"/>
          </a:xfrm>
          <a:prstGeom prst="rect">
            <a:avLst/>
          </a:prstGeom>
          <a:noFill/>
        </p:spPr>
        <p:txBody>
          <a:bodyPr wrap="square" rtlCol="0">
            <a:spAutoFit/>
          </a:bodyPr>
          <a:lstStyle/>
          <a:p>
            <a:r>
              <a:rPr lang="en-US" smtClean="0"/>
              <a:t>Nếu chú ý quan sát chúng ta sẽ thấy: Khi chèn bảng, bảng được chèn vào văn bản với độ rộng của cột hay độ cao của hàng được thiết đặt sẵn, Các cột có độ rộng như nhau và tổng độ rộng của các cột bằng chiều ngang của trang văn bản. Tùy thuộc nội dung trong các ô của bảng, ta phải chỉnh sửa độ rộng của cột hay độ cao của hàng. </a:t>
            </a:r>
            <a:endParaRPr lang="en-US"/>
          </a:p>
        </p:txBody>
      </p:sp>
      <p:graphicFrame>
        <p:nvGraphicFramePr>
          <p:cNvPr id="4" name="Group 243"/>
          <p:cNvGraphicFramePr>
            <a:graphicFrameLocks noGrp="1"/>
          </p:cNvGraphicFramePr>
          <p:nvPr>
            <p:extLst>
              <p:ext uri="{D42A27DB-BD31-4B8C-83A1-F6EECF244321}">
                <p14:modId xmlns:p14="http://schemas.microsoft.com/office/powerpoint/2010/main" xmlns="" val="3661543403"/>
              </p:ext>
            </p:extLst>
          </p:nvPr>
        </p:nvGraphicFramePr>
        <p:xfrm>
          <a:off x="397626" y="4191000"/>
          <a:ext cx="8458199" cy="1524000"/>
        </p:xfrm>
        <a:graphic>
          <a:graphicData uri="http://schemas.openxmlformats.org/drawingml/2006/table">
            <a:tbl>
              <a:tblPr/>
              <a:tblGrid>
                <a:gridCol w="2076371">
                  <a:extLst>
                    <a:ext uri="{9D8B030D-6E8A-4147-A177-3AD203B41FA5}">
                      <a16:colId xmlns="" xmlns:a16="http://schemas.microsoft.com/office/drawing/2014/main" val="950708517"/>
                    </a:ext>
                  </a:extLst>
                </a:gridCol>
                <a:gridCol w="2237899">
                  <a:extLst>
                    <a:ext uri="{9D8B030D-6E8A-4147-A177-3AD203B41FA5}">
                      <a16:colId xmlns="" xmlns:a16="http://schemas.microsoft.com/office/drawing/2014/main" val="3087775396"/>
                    </a:ext>
                  </a:extLst>
                </a:gridCol>
                <a:gridCol w="2155666">
                  <a:extLst>
                    <a:ext uri="{9D8B030D-6E8A-4147-A177-3AD203B41FA5}">
                      <a16:colId xmlns="" xmlns:a16="http://schemas.microsoft.com/office/drawing/2014/main" val="2987563538"/>
                    </a:ext>
                  </a:extLst>
                </a:gridCol>
                <a:gridCol w="1988263">
                  <a:extLst>
                    <a:ext uri="{9D8B030D-6E8A-4147-A177-3AD203B41FA5}">
                      <a16:colId xmlns="" xmlns:a16="http://schemas.microsoft.com/office/drawing/2014/main" val="144607343"/>
                    </a:ext>
                  </a:extLst>
                </a:gridCol>
              </a:tblGrid>
              <a:tr h="760015">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17937348"/>
                  </a:ext>
                </a:extLst>
              </a:tr>
              <a:tr h="763985">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21212877"/>
                  </a:ext>
                </a:extLst>
              </a:tr>
            </a:tbl>
          </a:graphicData>
        </a:graphic>
      </p:graphicFrame>
    </p:spTree>
    <p:extLst>
      <p:ext uri="{BB962C8B-B14F-4D97-AF65-F5344CB8AC3E}">
        <p14:creationId xmlns:p14="http://schemas.microsoft.com/office/powerpoint/2010/main" xmlns="" val="7993357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a:srcRect/>
          <a:stretch>
            <a:fillRect/>
          </a:stretch>
        </p:blipFill>
        <p:spPr bwMode="auto">
          <a:xfrm>
            <a:off x="609600" y="1658938"/>
            <a:ext cx="6673850" cy="2743200"/>
          </a:xfrm>
          <a:prstGeom prst="rect">
            <a:avLst/>
          </a:prstGeom>
          <a:noFill/>
          <a:ln w="9525">
            <a:noFill/>
            <a:miter lim="800000"/>
            <a:headEnd/>
            <a:tailEnd/>
          </a:ln>
        </p:spPr>
      </p:pic>
      <p:pic>
        <p:nvPicPr>
          <p:cNvPr id="43011" name="Picture 3"/>
          <p:cNvPicPr>
            <a:picLocks noChangeAspect="1"/>
          </p:cNvPicPr>
          <p:nvPr/>
        </p:nvPicPr>
        <p:blipFill>
          <a:blip r:embed="rId3"/>
          <a:srcRect/>
          <a:stretch>
            <a:fillRect/>
          </a:stretch>
        </p:blipFill>
        <p:spPr bwMode="auto">
          <a:xfrm>
            <a:off x="252413" y="4658043"/>
            <a:ext cx="7696200" cy="1762125"/>
          </a:xfrm>
          <a:prstGeom prst="rect">
            <a:avLst/>
          </a:prstGeom>
          <a:noFill/>
          <a:ln w="9525">
            <a:noFill/>
            <a:miter lim="800000"/>
            <a:headEnd/>
            <a:tailEnd/>
          </a:ln>
        </p:spPr>
      </p:pic>
      <p:sp>
        <p:nvSpPr>
          <p:cNvPr id="43012" name="Rectangle 51"/>
          <p:cNvSpPr>
            <a:spLocks noChangeArrowheads="1"/>
          </p:cNvSpPr>
          <p:nvPr/>
        </p:nvSpPr>
        <p:spPr bwMode="auto">
          <a:xfrm>
            <a:off x="220663" y="1052513"/>
            <a:ext cx="8763000" cy="454025"/>
          </a:xfrm>
          <a:prstGeom prst="rect">
            <a:avLst/>
          </a:prstGeom>
          <a:noFill/>
          <a:ln w="9525">
            <a:noFill/>
            <a:miter lim="800000"/>
            <a:headEnd/>
            <a:tailEnd/>
          </a:ln>
        </p:spPr>
        <p:txBody>
          <a:bodyPr lIns="54000" tIns="10800" rIns="54000" bIns="10800" anchor="ctr">
            <a:spAutoFit/>
          </a:bodyPr>
          <a:lstStyle/>
          <a:p>
            <a:pPr eaLnBrk="1" hangingPunct="1"/>
            <a:r>
              <a:rPr lang="en-US" altLang="en-US" b="1">
                <a:solidFill>
                  <a:srgbClr val="FF0000"/>
                </a:solidFill>
              </a:rPr>
              <a:t>2. Thay đổi độ rộng của cột hay độ cao của hàng:</a:t>
            </a:r>
          </a:p>
        </p:txBody>
      </p:sp>
      <p:sp>
        <p:nvSpPr>
          <p:cNvPr id="43013" name="Curved Left Arrow 5"/>
          <p:cNvSpPr>
            <a:spLocks noChangeArrowheads="1"/>
          </p:cNvSpPr>
          <p:nvPr/>
        </p:nvSpPr>
        <p:spPr bwMode="auto">
          <a:xfrm>
            <a:off x="7948613" y="2878138"/>
            <a:ext cx="1035050" cy="3048000"/>
          </a:xfrm>
          <a:prstGeom prst="curvedLeftArrow">
            <a:avLst>
              <a:gd name="adj1" fmla="val 24976"/>
              <a:gd name="adj2" fmla="val 49952"/>
              <a:gd name="adj3" fmla="val 25000"/>
            </a:avLst>
          </a:prstGeom>
          <a:solidFill>
            <a:schemeClr val="accent1"/>
          </a:solidFill>
          <a:ln w="9525" algn="ctr">
            <a:solidFill>
              <a:schemeClr val="tx1"/>
            </a:solidFill>
            <a:round/>
            <a:headEnd/>
            <a:tailEnd/>
          </a:ln>
          <a:effectLst/>
        </p:spPr>
        <p:txBody>
          <a:bodyPr/>
          <a:lstStyle/>
          <a:p>
            <a:endParaRPr lang="en-US"/>
          </a:p>
        </p:txBody>
      </p:sp>
      <p:grpSp>
        <p:nvGrpSpPr>
          <p:cNvPr id="43014" name="Group 98"/>
          <p:cNvGrpSpPr>
            <a:grpSpLocks/>
          </p:cNvGrpSpPr>
          <p:nvPr/>
        </p:nvGrpSpPr>
        <p:grpSpPr bwMode="auto">
          <a:xfrm>
            <a:off x="2514600" y="3630613"/>
            <a:ext cx="685800" cy="381000"/>
            <a:chOff x="2142" y="2496"/>
            <a:chExt cx="272" cy="144"/>
          </a:xfrm>
        </p:grpSpPr>
        <p:sp>
          <p:nvSpPr>
            <p:cNvPr id="43015" name="Line 99"/>
            <p:cNvSpPr>
              <a:spLocks noChangeShapeType="1"/>
            </p:cNvSpPr>
            <p:nvPr/>
          </p:nvSpPr>
          <p:spPr bwMode="auto">
            <a:xfrm>
              <a:off x="2256" y="2496"/>
              <a:ext cx="0" cy="144"/>
            </a:xfrm>
            <a:prstGeom prst="line">
              <a:avLst/>
            </a:prstGeom>
            <a:noFill/>
            <a:ln w="25400">
              <a:solidFill>
                <a:schemeClr val="tx1"/>
              </a:solidFill>
              <a:round/>
              <a:headEnd/>
              <a:tailEnd/>
            </a:ln>
          </p:spPr>
          <p:txBody>
            <a:bodyPr/>
            <a:lstStyle/>
            <a:p>
              <a:endParaRPr lang="en-US"/>
            </a:p>
          </p:txBody>
        </p:sp>
        <p:sp>
          <p:nvSpPr>
            <p:cNvPr id="43016" name="Line 100"/>
            <p:cNvSpPr>
              <a:spLocks noChangeShapeType="1"/>
            </p:cNvSpPr>
            <p:nvPr/>
          </p:nvSpPr>
          <p:spPr bwMode="auto">
            <a:xfrm>
              <a:off x="2304" y="2496"/>
              <a:ext cx="0" cy="144"/>
            </a:xfrm>
            <a:prstGeom prst="line">
              <a:avLst/>
            </a:prstGeom>
            <a:noFill/>
            <a:ln w="25400">
              <a:solidFill>
                <a:schemeClr val="tx1"/>
              </a:solidFill>
              <a:round/>
              <a:headEnd/>
              <a:tailEnd/>
            </a:ln>
          </p:spPr>
          <p:txBody>
            <a:bodyPr/>
            <a:lstStyle/>
            <a:p>
              <a:endParaRPr lang="en-US"/>
            </a:p>
          </p:txBody>
        </p:sp>
        <p:sp>
          <p:nvSpPr>
            <p:cNvPr id="43017" name="Line 101"/>
            <p:cNvSpPr>
              <a:spLocks noChangeShapeType="1"/>
            </p:cNvSpPr>
            <p:nvPr/>
          </p:nvSpPr>
          <p:spPr bwMode="auto">
            <a:xfrm flipH="1">
              <a:off x="2142" y="2568"/>
              <a:ext cx="96" cy="0"/>
            </a:xfrm>
            <a:prstGeom prst="line">
              <a:avLst/>
            </a:prstGeom>
            <a:noFill/>
            <a:ln w="25400">
              <a:solidFill>
                <a:schemeClr val="tx1"/>
              </a:solidFill>
              <a:round/>
              <a:headEnd/>
              <a:tailEnd type="triangle" w="med" len="med"/>
            </a:ln>
          </p:spPr>
          <p:txBody>
            <a:bodyPr/>
            <a:lstStyle/>
            <a:p>
              <a:endParaRPr lang="en-US"/>
            </a:p>
          </p:txBody>
        </p:sp>
        <p:sp>
          <p:nvSpPr>
            <p:cNvPr id="43018" name="Line 102"/>
            <p:cNvSpPr>
              <a:spLocks noChangeShapeType="1"/>
            </p:cNvSpPr>
            <p:nvPr/>
          </p:nvSpPr>
          <p:spPr bwMode="auto">
            <a:xfrm>
              <a:off x="2318" y="2568"/>
              <a:ext cx="96" cy="0"/>
            </a:xfrm>
            <a:prstGeom prst="line">
              <a:avLst/>
            </a:prstGeom>
            <a:noFill/>
            <a:ln w="25400">
              <a:solidFill>
                <a:schemeClr val="tx1"/>
              </a:solidFill>
              <a:round/>
              <a:headEnd/>
              <a:tailEnd type="triangle" w="med" len="med"/>
            </a:ln>
          </p:spPr>
          <p:txBody>
            <a:bodyPr/>
            <a:lstStyle/>
            <a:p>
              <a:endParaRPr lang="en-US"/>
            </a:p>
          </p:txBody>
        </p:sp>
      </p:grpSp>
      <p:sp>
        <p:nvSpPr>
          <p:cNvPr id="12"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815EC2A-FED2-41B6-BC69-60B9DE200A21}" type="datetime10">
              <a:rPr kumimoji="0" lang="en-US" sz="2800" b="0"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08:13</a:t>
            </a:fld>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13"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19200" y="3200400"/>
            <a:ext cx="6629400" cy="1676400"/>
          </a:xfrm>
          <a:prstGeom prst="rect">
            <a:avLst/>
          </a:prstGeom>
          <a:noFill/>
        </p:spPr>
      </p:pic>
      <p:sp>
        <p:nvSpPr>
          <p:cNvPr id="9219" name="Line 3"/>
          <p:cNvSpPr>
            <a:spLocks noChangeShapeType="1"/>
          </p:cNvSpPr>
          <p:nvPr/>
        </p:nvSpPr>
        <p:spPr bwMode="auto">
          <a:xfrm>
            <a:off x="1295400" y="3804920"/>
            <a:ext cx="6477000" cy="0"/>
          </a:xfrm>
          <a:prstGeom prst="line">
            <a:avLst/>
          </a:prstGeom>
          <a:noFill/>
          <a:ln w="38100">
            <a:solidFill>
              <a:schemeClr val="tx1"/>
            </a:solidFill>
            <a:round/>
            <a:headEnd/>
            <a:tailEnd/>
          </a:ln>
          <a:effectLst/>
        </p:spPr>
        <p:txBody>
          <a:bodyPr/>
          <a:lstStyle/>
          <a:p>
            <a:endParaRPr lang="en-US"/>
          </a:p>
        </p:txBody>
      </p:sp>
      <p:grpSp>
        <p:nvGrpSpPr>
          <p:cNvPr id="2" name="Group 4"/>
          <p:cNvGrpSpPr>
            <a:grpSpLocks/>
          </p:cNvGrpSpPr>
          <p:nvPr/>
        </p:nvGrpSpPr>
        <p:grpSpPr bwMode="auto">
          <a:xfrm>
            <a:off x="2133600" y="3606800"/>
            <a:ext cx="228600" cy="406400"/>
            <a:chOff x="2640" y="2104"/>
            <a:chExt cx="144" cy="256"/>
          </a:xfrm>
        </p:grpSpPr>
        <p:sp>
          <p:nvSpPr>
            <p:cNvPr id="9221" name="Line 5"/>
            <p:cNvSpPr>
              <a:spLocks noChangeShapeType="1"/>
            </p:cNvSpPr>
            <p:nvPr/>
          </p:nvSpPr>
          <p:spPr bwMode="auto">
            <a:xfrm>
              <a:off x="2640" y="2208"/>
              <a:ext cx="144" cy="0"/>
            </a:xfrm>
            <a:prstGeom prst="line">
              <a:avLst/>
            </a:prstGeom>
            <a:noFill/>
            <a:ln w="9525">
              <a:solidFill>
                <a:schemeClr val="tx1"/>
              </a:solidFill>
              <a:round/>
              <a:headEnd/>
              <a:tailEnd/>
            </a:ln>
            <a:effectLst/>
          </p:spPr>
          <p:txBody>
            <a:bodyPr/>
            <a:lstStyle/>
            <a:p>
              <a:endParaRPr lang="en-US"/>
            </a:p>
          </p:txBody>
        </p:sp>
        <p:sp>
          <p:nvSpPr>
            <p:cNvPr id="9222" name="Line 6"/>
            <p:cNvSpPr>
              <a:spLocks noChangeShapeType="1"/>
            </p:cNvSpPr>
            <p:nvPr/>
          </p:nvSpPr>
          <p:spPr bwMode="auto">
            <a:xfrm>
              <a:off x="2640" y="2256"/>
              <a:ext cx="144" cy="0"/>
            </a:xfrm>
            <a:prstGeom prst="line">
              <a:avLst/>
            </a:prstGeom>
            <a:noFill/>
            <a:ln w="9525">
              <a:solidFill>
                <a:schemeClr val="tx1"/>
              </a:solidFill>
              <a:round/>
              <a:headEnd/>
              <a:tailEnd/>
            </a:ln>
            <a:effectLst/>
          </p:spPr>
          <p:txBody>
            <a:bodyPr/>
            <a:lstStyle/>
            <a:p>
              <a:endParaRPr lang="en-US"/>
            </a:p>
          </p:txBody>
        </p:sp>
        <p:sp>
          <p:nvSpPr>
            <p:cNvPr id="9223" name="Line 7"/>
            <p:cNvSpPr>
              <a:spLocks noChangeShapeType="1"/>
            </p:cNvSpPr>
            <p:nvPr/>
          </p:nvSpPr>
          <p:spPr bwMode="auto">
            <a:xfrm flipV="1">
              <a:off x="2712" y="2104"/>
              <a:ext cx="0" cy="96"/>
            </a:xfrm>
            <a:prstGeom prst="line">
              <a:avLst/>
            </a:prstGeom>
            <a:noFill/>
            <a:ln w="9525">
              <a:solidFill>
                <a:schemeClr val="tx1"/>
              </a:solidFill>
              <a:round/>
              <a:headEnd/>
              <a:tailEnd type="triangle" w="med" len="med"/>
            </a:ln>
            <a:effectLst/>
          </p:spPr>
          <p:txBody>
            <a:bodyPr/>
            <a:lstStyle/>
            <a:p>
              <a:endParaRPr lang="en-US"/>
            </a:p>
          </p:txBody>
        </p:sp>
        <p:sp>
          <p:nvSpPr>
            <p:cNvPr id="9224" name="Line 8"/>
            <p:cNvSpPr>
              <a:spLocks noChangeShapeType="1"/>
            </p:cNvSpPr>
            <p:nvPr/>
          </p:nvSpPr>
          <p:spPr bwMode="auto">
            <a:xfrm>
              <a:off x="2708" y="2264"/>
              <a:ext cx="0" cy="96"/>
            </a:xfrm>
            <a:prstGeom prst="line">
              <a:avLst/>
            </a:prstGeom>
            <a:noFill/>
            <a:ln w="9525">
              <a:solidFill>
                <a:schemeClr val="tx1"/>
              </a:solidFill>
              <a:round/>
              <a:headEnd/>
              <a:tailEnd type="triangle" w="med" len="med"/>
            </a:ln>
            <a:effectLst/>
          </p:spPr>
          <p:txBody>
            <a:bodyPr/>
            <a:lstStyle/>
            <a:p>
              <a:endParaRPr lang="en-US"/>
            </a:p>
          </p:txBody>
        </p:sp>
      </p:grpSp>
      <p:sp>
        <p:nvSpPr>
          <p:cNvPr id="9225" name="Line 9"/>
          <p:cNvSpPr>
            <a:spLocks noChangeShapeType="1"/>
          </p:cNvSpPr>
          <p:nvPr/>
        </p:nvSpPr>
        <p:spPr bwMode="auto">
          <a:xfrm>
            <a:off x="3429000" y="3246120"/>
            <a:ext cx="0" cy="1600200"/>
          </a:xfrm>
          <a:prstGeom prst="line">
            <a:avLst/>
          </a:prstGeom>
          <a:noFill/>
          <a:ln w="38100">
            <a:solidFill>
              <a:schemeClr val="tx1"/>
            </a:solidFill>
            <a:round/>
            <a:headEnd/>
            <a:tailEnd/>
          </a:ln>
          <a:effectLst/>
        </p:spPr>
        <p:txBody>
          <a:bodyPr/>
          <a:lstStyle/>
          <a:p>
            <a:endParaRPr lang="en-US"/>
          </a:p>
        </p:txBody>
      </p:sp>
      <p:grpSp>
        <p:nvGrpSpPr>
          <p:cNvPr id="3" name="Group 10"/>
          <p:cNvGrpSpPr>
            <a:grpSpLocks/>
          </p:cNvGrpSpPr>
          <p:nvPr/>
        </p:nvGrpSpPr>
        <p:grpSpPr bwMode="auto">
          <a:xfrm>
            <a:off x="3211513" y="3810000"/>
            <a:ext cx="431800" cy="228600"/>
            <a:chOff x="2142" y="2496"/>
            <a:chExt cx="272" cy="144"/>
          </a:xfrm>
        </p:grpSpPr>
        <p:sp>
          <p:nvSpPr>
            <p:cNvPr id="9227" name="Line 11"/>
            <p:cNvSpPr>
              <a:spLocks noChangeShapeType="1"/>
            </p:cNvSpPr>
            <p:nvPr/>
          </p:nvSpPr>
          <p:spPr bwMode="auto">
            <a:xfrm>
              <a:off x="2256" y="2496"/>
              <a:ext cx="0" cy="144"/>
            </a:xfrm>
            <a:prstGeom prst="line">
              <a:avLst/>
            </a:prstGeom>
            <a:noFill/>
            <a:ln w="9525">
              <a:solidFill>
                <a:schemeClr val="tx1"/>
              </a:solidFill>
              <a:round/>
              <a:headEnd/>
              <a:tailEnd/>
            </a:ln>
            <a:effectLst/>
          </p:spPr>
          <p:txBody>
            <a:bodyPr/>
            <a:lstStyle/>
            <a:p>
              <a:endParaRPr lang="en-US"/>
            </a:p>
          </p:txBody>
        </p:sp>
        <p:sp>
          <p:nvSpPr>
            <p:cNvPr id="9228" name="Line 12"/>
            <p:cNvSpPr>
              <a:spLocks noChangeShapeType="1"/>
            </p:cNvSpPr>
            <p:nvPr/>
          </p:nvSpPr>
          <p:spPr bwMode="auto">
            <a:xfrm>
              <a:off x="2304" y="2496"/>
              <a:ext cx="0" cy="144"/>
            </a:xfrm>
            <a:prstGeom prst="line">
              <a:avLst/>
            </a:prstGeom>
            <a:noFill/>
            <a:ln w="9525">
              <a:solidFill>
                <a:schemeClr val="tx1"/>
              </a:solidFill>
              <a:round/>
              <a:headEnd/>
              <a:tailEnd/>
            </a:ln>
            <a:effectLst/>
          </p:spPr>
          <p:txBody>
            <a:bodyPr/>
            <a:lstStyle/>
            <a:p>
              <a:endParaRPr lang="en-US"/>
            </a:p>
          </p:txBody>
        </p:sp>
        <p:sp>
          <p:nvSpPr>
            <p:cNvPr id="9229" name="Line 13"/>
            <p:cNvSpPr>
              <a:spLocks noChangeShapeType="1"/>
            </p:cNvSpPr>
            <p:nvPr/>
          </p:nvSpPr>
          <p:spPr bwMode="auto">
            <a:xfrm flipH="1">
              <a:off x="2142" y="2568"/>
              <a:ext cx="96" cy="0"/>
            </a:xfrm>
            <a:prstGeom prst="line">
              <a:avLst/>
            </a:prstGeom>
            <a:noFill/>
            <a:ln w="9525">
              <a:solidFill>
                <a:schemeClr val="tx1"/>
              </a:solidFill>
              <a:round/>
              <a:headEnd/>
              <a:tailEnd type="triangle" w="med" len="med"/>
            </a:ln>
            <a:effectLst/>
          </p:spPr>
          <p:txBody>
            <a:bodyPr/>
            <a:lstStyle/>
            <a:p>
              <a:endParaRPr lang="en-US"/>
            </a:p>
          </p:txBody>
        </p:sp>
        <p:sp>
          <p:nvSpPr>
            <p:cNvPr id="9230" name="Line 14"/>
            <p:cNvSpPr>
              <a:spLocks noChangeShapeType="1"/>
            </p:cNvSpPr>
            <p:nvPr/>
          </p:nvSpPr>
          <p:spPr bwMode="auto">
            <a:xfrm>
              <a:off x="2318" y="2568"/>
              <a:ext cx="96" cy="0"/>
            </a:xfrm>
            <a:prstGeom prst="line">
              <a:avLst/>
            </a:prstGeom>
            <a:noFill/>
            <a:ln w="9525">
              <a:solidFill>
                <a:schemeClr val="tx1"/>
              </a:solidFill>
              <a:round/>
              <a:headEnd/>
              <a:tailEnd type="triangle" w="med" len="med"/>
            </a:ln>
            <a:effectLst/>
          </p:spPr>
          <p:txBody>
            <a:bodyPr/>
            <a:lstStyle/>
            <a:p>
              <a:endParaRPr lang="en-US"/>
            </a:p>
          </p:txBody>
        </p:sp>
      </p:grpSp>
      <p:sp>
        <p:nvSpPr>
          <p:cNvPr id="30" name="AutoShape 55"/>
          <p:cNvSpPr>
            <a:spLocks noChangeArrowheads="1"/>
          </p:cNvSpPr>
          <p:nvPr/>
        </p:nvSpPr>
        <p:spPr bwMode="auto">
          <a:xfrm>
            <a:off x="1143000" y="1219200"/>
            <a:ext cx="6629400" cy="1658621"/>
          </a:xfrm>
          <a:prstGeom prst="wedgeRoundRectCallout">
            <a:avLst>
              <a:gd name="adj1" fmla="val 37269"/>
              <a:gd name="adj2" fmla="val 82199"/>
              <a:gd name="adj3" fmla="val 16667"/>
            </a:avLst>
          </a:prstGeom>
          <a:solidFill>
            <a:schemeClr val="accent3">
              <a:lumMod val="95000"/>
            </a:schemeClr>
          </a:solidFill>
          <a:ln w="12700" cap="sq">
            <a:solidFill>
              <a:schemeClr val="tx1"/>
            </a:solidFill>
            <a:miter lim="800000"/>
            <a:headEnd type="none" w="sm" len="sm"/>
            <a:tailEnd type="none" w="sm" len="sm"/>
          </a:ln>
          <a:effectLst/>
        </p:spPr>
        <p:txBody>
          <a:bodyPr wrap="square" lIns="54000" tIns="10800" rIns="54000" bIns="10800">
            <a:spAutoFit/>
          </a:bodyPr>
          <a:lstStyle/>
          <a:p>
            <a:pPr algn="ctr"/>
            <a:r>
              <a:rPr lang="en-US" altLang="en-US" sz="3200" b="1" dirty="0"/>
              <a:t>Để thay đổi độ rộng của cột hay độ cao của hàng, ta phải làm </a:t>
            </a:r>
            <a:r>
              <a:rPr lang="en-US" altLang="en-US" sz="3200" b="1" dirty="0" err="1"/>
              <a:t>gì</a:t>
            </a:r>
            <a:r>
              <a:rPr lang="en-US" altLang="en-US" sz="3200" b="1" dirty="0" smtClean="0"/>
              <a:t>?</a:t>
            </a:r>
          </a:p>
          <a:p>
            <a:pPr algn="ctr"/>
            <a:r>
              <a:rPr lang="en-US" altLang="en-US" sz="3200" b="1" dirty="0" smtClean="0"/>
              <a:t> </a:t>
            </a:r>
            <a:r>
              <a:rPr lang="en-US" altLang="en-US" sz="3200" b="1" dirty="0" err="1" smtClean="0"/>
              <a:t>Thảo</a:t>
            </a:r>
            <a:r>
              <a:rPr lang="en-US" altLang="en-US" sz="3200" b="1" dirty="0" smtClean="0"/>
              <a:t> </a:t>
            </a:r>
            <a:r>
              <a:rPr lang="en-US" altLang="en-US" sz="3200" b="1" dirty="0" err="1" smtClean="0"/>
              <a:t>luận</a:t>
            </a:r>
            <a:r>
              <a:rPr lang="en-US" altLang="en-US" sz="3200" b="1" dirty="0" smtClean="0"/>
              <a:t> </a:t>
            </a:r>
            <a:r>
              <a:rPr lang="en-US" altLang="en-US" sz="3200" b="1" dirty="0" err="1" smtClean="0"/>
              <a:t>nhóm</a:t>
            </a:r>
            <a:r>
              <a:rPr lang="en-US" altLang="en-US" sz="3200" b="1" dirty="0" smtClean="0"/>
              <a:t> 5 </a:t>
            </a:r>
            <a:r>
              <a:rPr lang="en-US" altLang="en-US" sz="3200" b="1" dirty="0" err="1" smtClean="0"/>
              <a:t>phút</a:t>
            </a:r>
            <a:r>
              <a:rPr lang="en-US" altLang="en-US" sz="3200" b="1" dirty="0" smtClean="0"/>
              <a:t> </a:t>
            </a:r>
            <a:endParaRPr lang="en-US" altLang="en-US" sz="3200" b="1" dirty="0"/>
          </a:p>
        </p:txBody>
      </p:sp>
      <p:sp>
        <p:nvSpPr>
          <p:cNvPr id="31" name="Rectangle 51"/>
          <p:cNvSpPr>
            <a:spLocks noChangeArrowheads="1"/>
          </p:cNvSpPr>
          <p:nvPr/>
        </p:nvSpPr>
        <p:spPr bwMode="auto">
          <a:xfrm>
            <a:off x="0" y="533400"/>
            <a:ext cx="8763000" cy="452698"/>
          </a:xfrm>
          <a:prstGeom prst="rect">
            <a:avLst/>
          </a:prstGeom>
          <a:noFill/>
          <a:ln w="9525">
            <a:noFill/>
            <a:miter lim="800000"/>
            <a:headEnd/>
            <a:tailEnd/>
          </a:ln>
        </p:spPr>
        <p:txBody>
          <a:bodyPr wrap="square" lIns="54000" tIns="10800" rIns="54000" bIns="10800" anchor="ctr">
            <a:spAutoFit/>
          </a:bodyPr>
          <a:lstStyle/>
          <a:p>
            <a:pPr eaLnBrk="1" hangingPunct="1"/>
            <a:r>
              <a:rPr lang="en-US" altLang="en-US" b="1" dirty="0">
                <a:solidFill>
                  <a:srgbClr val="FF0000"/>
                </a:solidFill>
              </a:rPr>
              <a:t>2. </a:t>
            </a:r>
            <a:r>
              <a:rPr lang="en-US" altLang="en-US" b="1" dirty="0" err="1">
                <a:solidFill>
                  <a:srgbClr val="FF0000"/>
                </a:solidFill>
              </a:rPr>
              <a:t>Thay</a:t>
            </a:r>
            <a:r>
              <a:rPr lang="en-US" altLang="en-US" b="1" dirty="0">
                <a:solidFill>
                  <a:srgbClr val="FF0000"/>
                </a:solidFill>
              </a:rPr>
              <a:t> </a:t>
            </a:r>
            <a:r>
              <a:rPr lang="en-US" altLang="en-US" b="1" dirty="0" err="1">
                <a:solidFill>
                  <a:srgbClr val="FF0000"/>
                </a:solidFill>
              </a:rPr>
              <a:t>đổi</a:t>
            </a:r>
            <a:r>
              <a:rPr lang="en-US" altLang="en-US" b="1" dirty="0">
                <a:solidFill>
                  <a:srgbClr val="FF0000"/>
                </a:solidFill>
              </a:rPr>
              <a:t> </a:t>
            </a:r>
            <a:r>
              <a:rPr lang="en-US" altLang="en-US" b="1" dirty="0" err="1">
                <a:solidFill>
                  <a:srgbClr val="FF0000"/>
                </a:solidFill>
              </a:rPr>
              <a:t>độ</a:t>
            </a:r>
            <a:r>
              <a:rPr lang="en-US" altLang="en-US" b="1" dirty="0">
                <a:solidFill>
                  <a:srgbClr val="FF0000"/>
                </a:solidFill>
              </a:rPr>
              <a:t> </a:t>
            </a:r>
            <a:r>
              <a:rPr lang="en-US" altLang="en-US" b="1" dirty="0" err="1">
                <a:solidFill>
                  <a:srgbClr val="FF0000"/>
                </a:solidFill>
              </a:rPr>
              <a:t>rộng</a:t>
            </a:r>
            <a:r>
              <a:rPr lang="en-US" altLang="en-US" b="1" dirty="0">
                <a:solidFill>
                  <a:srgbClr val="FF0000"/>
                </a:solidFill>
              </a:rPr>
              <a:t> </a:t>
            </a:r>
            <a:r>
              <a:rPr lang="en-US" altLang="en-US" b="1" dirty="0" err="1">
                <a:solidFill>
                  <a:srgbClr val="FF0000"/>
                </a:solidFill>
              </a:rPr>
              <a:t>của</a:t>
            </a:r>
            <a:r>
              <a:rPr lang="en-US" altLang="en-US" b="1" dirty="0">
                <a:solidFill>
                  <a:srgbClr val="FF0000"/>
                </a:solidFill>
              </a:rPr>
              <a:t> </a:t>
            </a:r>
            <a:r>
              <a:rPr lang="en-US" altLang="en-US" b="1" dirty="0" err="1">
                <a:solidFill>
                  <a:srgbClr val="FF0000"/>
                </a:solidFill>
              </a:rPr>
              <a:t>cột</a:t>
            </a:r>
            <a:r>
              <a:rPr lang="en-US" altLang="en-US" b="1" dirty="0">
                <a:solidFill>
                  <a:srgbClr val="FF0000"/>
                </a:solidFill>
              </a:rPr>
              <a:t> hay </a:t>
            </a:r>
            <a:r>
              <a:rPr lang="en-US" altLang="en-US" b="1" dirty="0" err="1">
                <a:solidFill>
                  <a:srgbClr val="FF0000"/>
                </a:solidFill>
              </a:rPr>
              <a:t>độ</a:t>
            </a:r>
            <a:r>
              <a:rPr lang="en-US" altLang="en-US" b="1" dirty="0">
                <a:solidFill>
                  <a:srgbClr val="FF0000"/>
                </a:solidFill>
              </a:rPr>
              <a:t> </a:t>
            </a:r>
            <a:r>
              <a:rPr lang="en-US" altLang="en-US" b="1" dirty="0" err="1">
                <a:solidFill>
                  <a:srgbClr val="FF0000"/>
                </a:solidFill>
              </a:rPr>
              <a:t>cao</a:t>
            </a:r>
            <a:r>
              <a:rPr lang="en-US" altLang="en-US" b="1" dirty="0">
                <a:solidFill>
                  <a:srgbClr val="FF0000"/>
                </a:solidFill>
              </a:rPr>
              <a:t> </a:t>
            </a:r>
            <a:r>
              <a:rPr lang="en-US" altLang="en-US" b="1" dirty="0" err="1">
                <a:solidFill>
                  <a:srgbClr val="FF0000"/>
                </a:solidFill>
              </a:rPr>
              <a:t>của</a:t>
            </a:r>
            <a:r>
              <a:rPr lang="en-US" altLang="en-US" b="1" dirty="0">
                <a:solidFill>
                  <a:srgbClr val="FF0000"/>
                </a:solidFill>
              </a:rPr>
              <a:t> </a:t>
            </a:r>
            <a:r>
              <a:rPr lang="en-US" altLang="en-US" b="1" dirty="0" err="1">
                <a:solidFill>
                  <a:srgbClr val="FF0000"/>
                </a:solidFill>
              </a:rPr>
              <a:t>hàng</a:t>
            </a:r>
            <a:r>
              <a:rPr lang="en-US" altLang="en-US" b="1" dirty="0">
                <a:solidFill>
                  <a:srgbClr val="FF0000"/>
                </a:solidFill>
              </a:rPr>
              <a:t>:</a:t>
            </a:r>
          </a:p>
        </p:txBody>
      </p:sp>
      <p:sp>
        <p:nvSpPr>
          <p:cNvPr id="32" name="Title 1"/>
          <p:cNvSpPr txBox="1">
            <a:spLocks/>
          </p:cNvSpPr>
          <p:nvPr/>
        </p:nvSpPr>
        <p:spPr>
          <a:xfrm>
            <a:off x="274637" y="-228600"/>
            <a:ext cx="8458200" cy="7604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dirty="0" smtClean="0">
                <a:solidFill>
                  <a:schemeClr val="tx2">
                    <a:lumMod val="75000"/>
                  </a:schemeClr>
                </a:solidFill>
                <a:latin typeface="Arial" pitchFamily="34" charset="0"/>
                <a:cs typeface="Arial" pitchFamily="34" charset="0"/>
              </a:rPr>
              <a:t>TIẾT 58 -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in)">
                                      <p:cBhvr>
                                        <p:cTn id="7" dur="500"/>
                                        <p:tgtEl>
                                          <p:spTgt spid="9225"/>
                                        </p:tgtEl>
                                      </p:cBhvr>
                                    </p:animEffect>
                                  </p:childTnLst>
                                </p:cTn>
                              </p:par>
                              <p:par>
                                <p:cTn id="8" presetID="4"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ox(in)">
                                      <p:cBhvr>
                                        <p:cTn id="10" dur="500"/>
                                        <p:tgtEl>
                                          <p:spTgt spid="92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box(in)">
                                      <p:cBhvr>
                                        <p:cTn id="13" dur="500"/>
                                        <p:tgtEl>
                                          <p:spTgt spid="921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3.33333E-6 -3.66327E-6 L 0.09166 0.0007 " pathEditMode="relative" rAng="0" ptsTypes="AA">
                                      <p:cBhvr>
                                        <p:cTn id="24" dur="2000" fill="hold"/>
                                        <p:tgtEl>
                                          <p:spTgt spid="9225"/>
                                        </p:tgtEl>
                                        <p:attrNameLst>
                                          <p:attrName>ppt_x</p:attrName>
                                          <p:attrName>ppt_y</p:attrName>
                                        </p:attrNameLst>
                                      </p:cBhvr>
                                      <p:rCtr x="46" y="0"/>
                                    </p:animMotion>
                                  </p:childTnLst>
                                </p:cTn>
                              </p:par>
                              <p:par>
                                <p:cTn id="25" presetID="63" presetClass="path" presetSubtype="0" accel="50000" decel="50000" fill="hold" nodeType="withEffect">
                                  <p:stCondLst>
                                    <p:cond delay="0"/>
                                  </p:stCondLst>
                                  <p:childTnLst>
                                    <p:animMotion origin="layout" path="M -3.05556E-6 2.11841E-6 L 0.09184 0.00555 " pathEditMode="relative" rAng="0" ptsTypes="AA">
                                      <p:cBhvr>
                                        <p:cTn id="26" dur="2000" fill="hold"/>
                                        <p:tgtEl>
                                          <p:spTgt spid="3"/>
                                        </p:tgtEl>
                                        <p:attrNameLst>
                                          <p:attrName>ppt_x</p:attrName>
                                          <p:attrName>ppt_y</p:attrName>
                                        </p:attrNameLst>
                                      </p:cBhvr>
                                      <p:rCtr x="46" y="3"/>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nodeType="clickEffect">
                                  <p:stCondLst>
                                    <p:cond delay="0"/>
                                  </p:stCondLst>
                                  <p:childTnLst>
                                    <p:animMotion origin="layout" path="M 3.33333E-6 2.49769E-6 L 3.33333E-6 -0.04487 " pathEditMode="relative" rAng="0" ptsTypes="AA">
                                      <p:cBhvr>
                                        <p:cTn id="36" dur="2000" fill="hold"/>
                                        <p:tgtEl>
                                          <p:spTgt spid="2"/>
                                        </p:tgtEl>
                                        <p:attrNameLst>
                                          <p:attrName>ppt_x</p:attrName>
                                          <p:attrName>ppt_y</p:attrName>
                                        </p:attrNameLst>
                                      </p:cBhvr>
                                      <p:rCtr x="0" y="-22"/>
                                    </p:animMotion>
                                  </p:childTnLst>
                                </p:cTn>
                              </p:par>
                              <p:par>
                                <p:cTn id="37" presetID="64" presetClass="path" presetSubtype="0" accel="50000" decel="50000" fill="hold" grpId="1" nodeType="withEffect">
                                  <p:stCondLst>
                                    <p:cond delay="0"/>
                                  </p:stCondLst>
                                  <p:childTnLst>
                                    <p:animMotion origin="layout" path="M -3.33333E-6 2.53469E-6 L -3.33333E-6 -0.04441 " pathEditMode="relative" rAng="0" ptsTypes="AA">
                                      <p:cBhvr>
                                        <p:cTn id="38" dur="2000" fill="hold"/>
                                        <p:tgtEl>
                                          <p:spTgt spid="9219"/>
                                        </p:tgtEl>
                                        <p:attrNameLst>
                                          <p:attrName>ppt_x</p:attrName>
                                          <p:attrName>ppt_y</p:attrName>
                                        </p:attrNameLst>
                                      </p:cBhvr>
                                      <p:rCtr x="0" y="-22"/>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19" grpId="1" animBg="1"/>
      <p:bldP spid="9225" grpId="0" animBg="1"/>
      <p:bldP spid="9225" grpId="1"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1"/>
          <p:cNvSpPr>
            <a:spLocks noChangeArrowheads="1"/>
          </p:cNvSpPr>
          <p:nvPr/>
        </p:nvSpPr>
        <p:spPr bwMode="auto">
          <a:xfrm>
            <a:off x="220663" y="1052513"/>
            <a:ext cx="8763000" cy="454025"/>
          </a:xfrm>
          <a:prstGeom prst="rect">
            <a:avLst/>
          </a:prstGeom>
          <a:noFill/>
          <a:ln w="9525">
            <a:noFill/>
            <a:miter lim="800000"/>
            <a:headEnd/>
            <a:tailEnd/>
          </a:ln>
        </p:spPr>
        <p:txBody>
          <a:bodyPr lIns="54000" tIns="10800" rIns="54000" bIns="10800" anchor="ctr">
            <a:spAutoFit/>
          </a:bodyPr>
          <a:lstStyle/>
          <a:p>
            <a:pPr eaLnBrk="1" hangingPunct="1"/>
            <a:r>
              <a:rPr lang="en-US" altLang="en-US" b="1">
                <a:solidFill>
                  <a:srgbClr val="FF0000"/>
                </a:solidFill>
              </a:rPr>
              <a:t>2. Thay đổi độ rộng của cột hay độ cao của hàng:</a:t>
            </a:r>
          </a:p>
        </p:txBody>
      </p:sp>
      <p:sp>
        <p:nvSpPr>
          <p:cNvPr id="41987" name="Rectangle 60"/>
          <p:cNvSpPr>
            <a:spLocks noChangeArrowheads="1"/>
          </p:cNvSpPr>
          <p:nvPr/>
        </p:nvSpPr>
        <p:spPr bwMode="auto">
          <a:xfrm>
            <a:off x="304800" y="1395413"/>
            <a:ext cx="8302625" cy="4524375"/>
          </a:xfrm>
          <a:prstGeom prst="rect">
            <a:avLst/>
          </a:prstGeom>
          <a:noFill/>
          <a:ln w="9525" algn="ctr">
            <a:noFill/>
            <a:miter lim="800000"/>
            <a:headEnd/>
            <a:tailEnd/>
          </a:ln>
        </p:spPr>
        <p:txBody>
          <a:bodyPr anchor="ctr">
            <a:spAutoFit/>
          </a:bodyPr>
          <a:lstStyle/>
          <a:p>
            <a:pPr algn="just" eaLnBrk="1" hangingPunct="1">
              <a:lnSpc>
                <a:spcPct val="150000"/>
              </a:lnSpc>
            </a:pPr>
            <a:r>
              <a:rPr lang="en-US" altLang="en-US" sz="3200" b="1" dirty="0">
                <a:solidFill>
                  <a:srgbClr val="FF0000"/>
                </a:solidFill>
                <a:sym typeface="Wingdings" pitchFamily="2" charset="2"/>
              </a:rPr>
              <a:t></a:t>
            </a:r>
            <a:r>
              <a:rPr lang="en-US" altLang="en-US" sz="3200" dirty="0"/>
              <a:t> </a:t>
            </a:r>
            <a:r>
              <a:rPr lang="en-US" altLang="en-US" sz="3200" dirty="0">
                <a:solidFill>
                  <a:srgbClr val="0000FF"/>
                </a:solidFill>
              </a:rPr>
              <a:t>B1. Đưa con trỏ chuột vào đường biên của cột (hay hàng) cần thay đổi cho đến khi con trỏ có dạng             hoặc        </a:t>
            </a:r>
          </a:p>
          <a:p>
            <a:pPr algn="just" eaLnBrk="1" hangingPunct="1">
              <a:lnSpc>
                <a:spcPct val="150000"/>
              </a:lnSpc>
            </a:pPr>
            <a:r>
              <a:rPr lang="en-US" altLang="en-US" sz="3200" b="1" dirty="0">
                <a:solidFill>
                  <a:srgbClr val="FF0000"/>
                </a:solidFill>
                <a:sym typeface="Wingdings" pitchFamily="2" charset="2"/>
              </a:rPr>
              <a:t></a:t>
            </a:r>
            <a:r>
              <a:rPr lang="en-US" altLang="en-US" sz="3200" dirty="0"/>
              <a:t> </a:t>
            </a:r>
            <a:r>
              <a:rPr lang="en-US" altLang="en-US" sz="3200" dirty="0">
                <a:solidFill>
                  <a:srgbClr val="0000FF"/>
                </a:solidFill>
              </a:rPr>
              <a:t>B2. Kéo chuột sang trái, phải (hoặc lên, xuống) để thay đổi kích thước của hàng hoặc cột.</a:t>
            </a:r>
          </a:p>
        </p:txBody>
      </p:sp>
      <p:pic>
        <p:nvPicPr>
          <p:cNvPr id="41988" name="Picture 61"/>
          <p:cNvPicPr>
            <a:picLocks noChangeAspect="1" noChangeArrowheads="1"/>
          </p:cNvPicPr>
          <p:nvPr/>
        </p:nvPicPr>
        <p:blipFill>
          <a:blip r:embed="rId2"/>
          <a:srcRect/>
          <a:stretch>
            <a:fillRect/>
          </a:stretch>
        </p:blipFill>
        <p:spPr bwMode="auto">
          <a:xfrm>
            <a:off x="3276600" y="3089275"/>
            <a:ext cx="1279525" cy="571500"/>
          </a:xfrm>
          <a:prstGeom prst="rect">
            <a:avLst/>
          </a:prstGeom>
          <a:noFill/>
          <a:ln w="9525">
            <a:noFill/>
            <a:miter lim="800000"/>
            <a:headEnd/>
            <a:tailEnd/>
          </a:ln>
        </p:spPr>
      </p:pic>
      <p:pic>
        <p:nvPicPr>
          <p:cNvPr id="41989" name="Picture 62"/>
          <p:cNvPicPr>
            <a:picLocks noChangeAspect="1" noChangeArrowheads="1"/>
          </p:cNvPicPr>
          <p:nvPr/>
        </p:nvPicPr>
        <p:blipFill>
          <a:blip r:embed="rId3"/>
          <a:srcRect/>
          <a:stretch>
            <a:fillRect/>
          </a:stretch>
        </p:blipFill>
        <p:spPr bwMode="auto">
          <a:xfrm>
            <a:off x="5834063" y="3028950"/>
            <a:ext cx="879475" cy="628650"/>
          </a:xfrm>
          <a:prstGeom prst="rect">
            <a:avLst/>
          </a:prstGeom>
          <a:noFill/>
          <a:ln w="9525">
            <a:noFill/>
            <a:miter lim="800000"/>
            <a:headEnd/>
            <a:tailEnd/>
          </a:ln>
        </p:spPr>
      </p:pic>
      <p:sp>
        <p:nvSpPr>
          <p:cNvPr id="7"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8"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omp012"/>
          <p:cNvPicPr>
            <a:picLocks noChangeAspect="1" noChangeArrowheads="1" noCrop="1"/>
          </p:cNvPicPr>
          <p:nvPr/>
        </p:nvPicPr>
        <p:blipFill>
          <a:blip r:embed="rId2"/>
          <a:srcRect/>
          <a:stretch>
            <a:fillRect/>
          </a:stretch>
        </p:blipFill>
        <p:spPr bwMode="auto">
          <a:xfrm>
            <a:off x="6019800" y="2951163"/>
            <a:ext cx="2743200" cy="2513012"/>
          </a:xfrm>
          <a:prstGeom prst="rect">
            <a:avLst/>
          </a:prstGeom>
          <a:noFill/>
          <a:ln w="9525">
            <a:noFill/>
            <a:miter lim="800000"/>
            <a:headEnd/>
            <a:tailEnd/>
          </a:ln>
        </p:spPr>
      </p:pic>
      <p:sp>
        <p:nvSpPr>
          <p:cNvPr id="3" name="TextBox 2"/>
          <p:cNvSpPr txBox="1"/>
          <p:nvPr/>
        </p:nvSpPr>
        <p:spPr>
          <a:xfrm>
            <a:off x="457200" y="1981200"/>
            <a:ext cx="5486400" cy="1107996"/>
          </a:xfrm>
          <a:prstGeom prst="rect">
            <a:avLst/>
          </a:prstGeom>
          <a:noFill/>
        </p:spPr>
        <p:txBody>
          <a:bodyPr wrap="square" rtlCol="0">
            <a:spAutoFit/>
          </a:bodyPr>
          <a:lstStyle/>
          <a:p>
            <a:pPr algn="ctr"/>
            <a:r>
              <a:rPr lang="en-US" sz="6600" b="1" dirty="0" smtClean="0">
                <a:solidFill>
                  <a:srgbClr val="0000FF"/>
                </a:solidFill>
              </a:rPr>
              <a:t>THỰC HÀNH</a:t>
            </a:r>
            <a:endParaRPr lang="en-US" sz="6600" b="1" dirty="0">
              <a:solidFill>
                <a:srgbClr val="0000FF"/>
              </a:solidFill>
            </a:endParaRPr>
          </a:p>
        </p:txBody>
      </p:sp>
      <p:pic>
        <p:nvPicPr>
          <p:cNvPr id="5" name="Picture 4" descr="microsoft-office-word.jpg">
            <a:hlinkClick r:id="rId3" action="ppaction://hlinkfile"/>
          </p:cNvPr>
          <p:cNvPicPr>
            <a:picLocks noChangeAspect="1"/>
          </p:cNvPicPr>
          <p:nvPr/>
        </p:nvPicPr>
        <p:blipFill>
          <a:blip r:embed="rId4" cstate="print"/>
          <a:stretch>
            <a:fillRect/>
          </a:stretch>
        </p:blipFill>
        <p:spPr>
          <a:xfrm>
            <a:off x="2438400" y="3657600"/>
            <a:ext cx="1524000" cy="1143000"/>
          </a:xfrm>
          <a:prstGeom prst="rect">
            <a:avLst/>
          </a:prstGeom>
        </p:spPr>
      </p:pic>
      <p:sp>
        <p:nvSpPr>
          <p:cNvPr id="7" name="Date Placeholder 12"/>
          <p:cNvSpPr txBox="1">
            <a:spLocks/>
          </p:cNvSpPr>
          <p:nvPr/>
        </p:nvSpPr>
        <p:spPr bwMode="auto">
          <a:xfrm>
            <a:off x="0" y="6492875"/>
            <a:ext cx="1919288"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9"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 name="Text Box 66"/>
          <p:cNvSpPr txBox="1">
            <a:spLocks noChangeArrowheads="1"/>
          </p:cNvSpPr>
          <p:nvPr/>
        </p:nvSpPr>
        <p:spPr bwMode="auto">
          <a:xfrm>
            <a:off x="7315200" y="5715000"/>
            <a:ext cx="1676400" cy="366713"/>
          </a:xfrm>
          <a:prstGeom prst="rect">
            <a:avLst/>
          </a:prstGeom>
          <a:noFill/>
          <a:ln w="9525">
            <a:noFill/>
            <a:miter lim="800000"/>
            <a:headEnd/>
            <a:tailEnd/>
          </a:ln>
          <a:effectLst/>
        </p:spPr>
        <p:txBody>
          <a:bodyPr>
            <a:spAutoFit/>
          </a:bodyPr>
          <a:lstStyle/>
          <a:p>
            <a:pPr algn="ctr">
              <a:spcBef>
                <a:spcPct val="50000"/>
              </a:spcBef>
            </a:pPr>
            <a:r>
              <a:rPr lang="en-US" b="1">
                <a:solidFill>
                  <a:srgbClr val="CC3300"/>
                </a:solidFill>
              </a:rPr>
              <a:t>Hết giờ</a:t>
            </a:r>
          </a:p>
        </p:txBody>
      </p:sp>
      <p:sp>
        <p:nvSpPr>
          <p:cNvPr id="2113" name="Oval 6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01</a:t>
            </a:r>
          </a:p>
        </p:txBody>
      </p:sp>
      <p:sp>
        <p:nvSpPr>
          <p:cNvPr id="2112" name="Oval 6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02</a:t>
            </a:r>
          </a:p>
        </p:txBody>
      </p:sp>
      <p:sp>
        <p:nvSpPr>
          <p:cNvPr id="2111" name="Oval 6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03</a:t>
            </a:r>
          </a:p>
        </p:txBody>
      </p:sp>
      <p:sp>
        <p:nvSpPr>
          <p:cNvPr id="2110" name="Oval 6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04</a:t>
            </a:r>
          </a:p>
        </p:txBody>
      </p:sp>
      <p:sp>
        <p:nvSpPr>
          <p:cNvPr id="2109" name="Oval 6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05</a:t>
            </a:r>
          </a:p>
        </p:txBody>
      </p:sp>
      <p:sp>
        <p:nvSpPr>
          <p:cNvPr id="2108" name="Oval 6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06</a:t>
            </a:r>
          </a:p>
        </p:txBody>
      </p:sp>
      <p:sp>
        <p:nvSpPr>
          <p:cNvPr id="2107" name="Oval 5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07</a:t>
            </a:r>
          </a:p>
        </p:txBody>
      </p:sp>
      <p:sp>
        <p:nvSpPr>
          <p:cNvPr id="2106" name="Oval 5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08</a:t>
            </a:r>
          </a:p>
        </p:txBody>
      </p:sp>
      <p:sp>
        <p:nvSpPr>
          <p:cNvPr id="2105" name="Oval 5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09</a:t>
            </a:r>
          </a:p>
        </p:txBody>
      </p:sp>
      <p:sp>
        <p:nvSpPr>
          <p:cNvPr id="2104" name="Oval 56"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10</a:t>
            </a:r>
          </a:p>
        </p:txBody>
      </p:sp>
      <p:sp>
        <p:nvSpPr>
          <p:cNvPr id="2103" name="Oval 5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11</a:t>
            </a:r>
          </a:p>
        </p:txBody>
      </p:sp>
      <p:sp>
        <p:nvSpPr>
          <p:cNvPr id="2102" name="Oval 5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12</a:t>
            </a:r>
          </a:p>
        </p:txBody>
      </p:sp>
      <p:sp>
        <p:nvSpPr>
          <p:cNvPr id="2101" name="Oval 5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13</a:t>
            </a:r>
          </a:p>
        </p:txBody>
      </p:sp>
      <p:sp>
        <p:nvSpPr>
          <p:cNvPr id="2100" name="Oval 5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14</a:t>
            </a:r>
          </a:p>
        </p:txBody>
      </p:sp>
      <p:sp>
        <p:nvSpPr>
          <p:cNvPr id="2099" name="Oval 5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15</a:t>
            </a:r>
          </a:p>
        </p:txBody>
      </p:sp>
      <p:sp>
        <p:nvSpPr>
          <p:cNvPr id="2098" name="Oval 5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16</a:t>
            </a:r>
          </a:p>
        </p:txBody>
      </p:sp>
      <p:sp>
        <p:nvSpPr>
          <p:cNvPr id="2097" name="Oval 4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17</a:t>
            </a:r>
          </a:p>
        </p:txBody>
      </p:sp>
      <p:sp>
        <p:nvSpPr>
          <p:cNvPr id="2096" name="Oval 4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18</a:t>
            </a:r>
          </a:p>
        </p:txBody>
      </p:sp>
      <p:sp>
        <p:nvSpPr>
          <p:cNvPr id="2095" name="Oval 4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19</a:t>
            </a:r>
          </a:p>
        </p:txBody>
      </p:sp>
      <p:sp>
        <p:nvSpPr>
          <p:cNvPr id="2094" name="Oval 46"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20</a:t>
            </a:r>
          </a:p>
        </p:txBody>
      </p:sp>
      <p:sp>
        <p:nvSpPr>
          <p:cNvPr id="2093" name="Oval 4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21</a:t>
            </a:r>
          </a:p>
        </p:txBody>
      </p:sp>
      <p:sp>
        <p:nvSpPr>
          <p:cNvPr id="2092" name="Oval 4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22</a:t>
            </a:r>
          </a:p>
        </p:txBody>
      </p:sp>
      <p:sp>
        <p:nvSpPr>
          <p:cNvPr id="2091" name="Oval 4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23</a:t>
            </a:r>
          </a:p>
        </p:txBody>
      </p:sp>
      <p:sp>
        <p:nvSpPr>
          <p:cNvPr id="2090" name="Oval 4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24</a:t>
            </a:r>
          </a:p>
        </p:txBody>
      </p:sp>
      <p:sp>
        <p:nvSpPr>
          <p:cNvPr id="2089" name="Oval 4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25</a:t>
            </a:r>
          </a:p>
        </p:txBody>
      </p:sp>
      <p:sp>
        <p:nvSpPr>
          <p:cNvPr id="2088" name="Oval 4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26</a:t>
            </a:r>
          </a:p>
        </p:txBody>
      </p:sp>
      <p:sp>
        <p:nvSpPr>
          <p:cNvPr id="2087" name="Oval 3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27</a:t>
            </a:r>
          </a:p>
        </p:txBody>
      </p:sp>
      <p:sp>
        <p:nvSpPr>
          <p:cNvPr id="2086" name="Oval 3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28</a:t>
            </a:r>
          </a:p>
        </p:txBody>
      </p:sp>
      <p:sp>
        <p:nvSpPr>
          <p:cNvPr id="2085" name="Oval 3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29</a:t>
            </a:r>
          </a:p>
        </p:txBody>
      </p:sp>
      <p:sp>
        <p:nvSpPr>
          <p:cNvPr id="2084" name="Oval 36"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30</a:t>
            </a:r>
          </a:p>
        </p:txBody>
      </p:sp>
      <p:sp>
        <p:nvSpPr>
          <p:cNvPr id="2083" name="Oval 3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31</a:t>
            </a:r>
          </a:p>
        </p:txBody>
      </p:sp>
      <p:sp>
        <p:nvSpPr>
          <p:cNvPr id="2082" name="Oval 3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32</a:t>
            </a:r>
          </a:p>
        </p:txBody>
      </p:sp>
      <p:sp>
        <p:nvSpPr>
          <p:cNvPr id="2081" name="Oval 3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33</a:t>
            </a:r>
          </a:p>
        </p:txBody>
      </p:sp>
      <p:sp>
        <p:nvSpPr>
          <p:cNvPr id="2080" name="Oval 3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34</a:t>
            </a:r>
          </a:p>
        </p:txBody>
      </p:sp>
      <p:sp>
        <p:nvSpPr>
          <p:cNvPr id="2079" name="Oval 3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35</a:t>
            </a:r>
          </a:p>
        </p:txBody>
      </p:sp>
      <p:sp>
        <p:nvSpPr>
          <p:cNvPr id="2078" name="Oval 3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36</a:t>
            </a:r>
          </a:p>
        </p:txBody>
      </p:sp>
      <p:sp>
        <p:nvSpPr>
          <p:cNvPr id="2077" name="Oval 2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37</a:t>
            </a:r>
          </a:p>
        </p:txBody>
      </p:sp>
      <p:sp>
        <p:nvSpPr>
          <p:cNvPr id="2076" name="Oval 2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38</a:t>
            </a:r>
          </a:p>
        </p:txBody>
      </p:sp>
      <p:sp>
        <p:nvSpPr>
          <p:cNvPr id="2075" name="Oval 2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39</a:t>
            </a:r>
          </a:p>
        </p:txBody>
      </p:sp>
      <p:sp>
        <p:nvSpPr>
          <p:cNvPr id="2074" name="Oval 26"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40</a:t>
            </a:r>
          </a:p>
        </p:txBody>
      </p:sp>
      <p:sp>
        <p:nvSpPr>
          <p:cNvPr id="2073" name="Oval 2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41</a:t>
            </a:r>
          </a:p>
        </p:txBody>
      </p:sp>
      <p:sp>
        <p:nvSpPr>
          <p:cNvPr id="2072" name="Oval 2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42</a:t>
            </a:r>
          </a:p>
        </p:txBody>
      </p:sp>
      <p:sp>
        <p:nvSpPr>
          <p:cNvPr id="2071" name="Oval 2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43</a:t>
            </a:r>
          </a:p>
        </p:txBody>
      </p:sp>
      <p:sp>
        <p:nvSpPr>
          <p:cNvPr id="2070" name="Oval 2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44</a:t>
            </a:r>
          </a:p>
        </p:txBody>
      </p:sp>
      <p:sp>
        <p:nvSpPr>
          <p:cNvPr id="2069" name="Oval 2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45</a:t>
            </a:r>
          </a:p>
        </p:txBody>
      </p:sp>
      <p:sp>
        <p:nvSpPr>
          <p:cNvPr id="2068" name="Oval 2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46</a:t>
            </a:r>
          </a:p>
        </p:txBody>
      </p:sp>
      <p:sp>
        <p:nvSpPr>
          <p:cNvPr id="2067" name="Oval 1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47</a:t>
            </a:r>
          </a:p>
        </p:txBody>
      </p:sp>
      <p:sp>
        <p:nvSpPr>
          <p:cNvPr id="2066" name="Oval 1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48</a:t>
            </a:r>
          </a:p>
        </p:txBody>
      </p:sp>
      <p:sp>
        <p:nvSpPr>
          <p:cNvPr id="2065" name="Oval 1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49</a:t>
            </a:r>
          </a:p>
        </p:txBody>
      </p:sp>
      <p:sp>
        <p:nvSpPr>
          <p:cNvPr id="2064" name="Oval 16"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50</a:t>
            </a:r>
          </a:p>
        </p:txBody>
      </p:sp>
      <p:sp>
        <p:nvSpPr>
          <p:cNvPr id="2063" name="Oval 15"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51</a:t>
            </a:r>
          </a:p>
        </p:txBody>
      </p:sp>
      <p:sp>
        <p:nvSpPr>
          <p:cNvPr id="2062" name="Oval 1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52</a:t>
            </a:r>
          </a:p>
        </p:txBody>
      </p:sp>
      <p:sp>
        <p:nvSpPr>
          <p:cNvPr id="2061" name="Oval 13"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53</a:t>
            </a:r>
          </a:p>
        </p:txBody>
      </p:sp>
      <p:sp>
        <p:nvSpPr>
          <p:cNvPr id="2060" name="Oval 12"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54</a:t>
            </a:r>
          </a:p>
        </p:txBody>
      </p:sp>
      <p:sp>
        <p:nvSpPr>
          <p:cNvPr id="2059" name="Oval 11"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55</a:t>
            </a:r>
          </a:p>
        </p:txBody>
      </p:sp>
      <p:sp>
        <p:nvSpPr>
          <p:cNvPr id="2058" name="Oval 10"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56</a:t>
            </a:r>
          </a:p>
        </p:txBody>
      </p:sp>
      <p:sp>
        <p:nvSpPr>
          <p:cNvPr id="2057" name="Oval 9"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57</a:t>
            </a:r>
          </a:p>
        </p:txBody>
      </p:sp>
      <p:sp>
        <p:nvSpPr>
          <p:cNvPr id="2056" name="Oval 8"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58</a:t>
            </a:r>
          </a:p>
        </p:txBody>
      </p:sp>
      <p:sp>
        <p:nvSpPr>
          <p:cNvPr id="2055" name="Oval 7"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a:t>59</a:t>
            </a:r>
          </a:p>
        </p:txBody>
      </p:sp>
      <p:sp>
        <p:nvSpPr>
          <p:cNvPr id="2052" name="Oval 4" descr="Blue tissue paper"/>
          <p:cNvSpPr>
            <a:spLocks noChangeArrowheads="1"/>
          </p:cNvSpPr>
          <p:nvPr/>
        </p:nvSpPr>
        <p:spPr bwMode="auto">
          <a:xfrm>
            <a:off x="7696200" y="5486400"/>
            <a:ext cx="838200" cy="762000"/>
          </a:xfrm>
          <a:prstGeom prst="ellipse">
            <a:avLst/>
          </a:prstGeom>
          <a:blipFill dpi="0" rotWithShape="1">
            <a:blip r:embed="rId4"/>
            <a:srcRect/>
            <a:tile tx="0" ty="0" sx="100000" sy="100000" flip="none" algn="tl"/>
          </a:blipFill>
          <a:ln w="12700">
            <a:solidFill>
              <a:srgbClr val="000080"/>
            </a:solidFill>
            <a:round/>
            <a:headEnd/>
            <a:tailEnd/>
          </a:ln>
          <a:effectLst/>
        </p:spPr>
        <p:txBody>
          <a:bodyPr wrap="none" anchor="ctr"/>
          <a:lstStyle/>
          <a:p>
            <a:pPr algn="ctr"/>
            <a:r>
              <a:rPr lang="en-US" sz="3600" b="1" dirty="0"/>
              <a:t>60</a:t>
            </a:r>
          </a:p>
        </p:txBody>
      </p:sp>
      <p:sp>
        <p:nvSpPr>
          <p:cNvPr id="68" name="Title 1"/>
          <p:cNvSpPr txBox="1">
            <a:spLocks/>
          </p:cNvSpPr>
          <p:nvPr/>
        </p:nvSpPr>
        <p:spPr>
          <a:xfrm>
            <a:off x="628650" y="365125"/>
            <a:ext cx="7886700" cy="132556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TRÒ CHƠI AI NHANH HƠN</a:t>
            </a:r>
            <a:endParaRPr kumimoji="0" lang="en-US" sz="4400" b="1" i="0" u="none" strike="noStrike" kern="0" cap="none" spc="0" normalizeH="0" baseline="0" noProof="0" dirty="0">
              <a:ln>
                <a:noFill/>
              </a:ln>
              <a:solidFill>
                <a:schemeClr val="accent5">
                  <a:lumMod val="50000"/>
                </a:schemeClr>
              </a:solidFill>
              <a:effectLst/>
              <a:uLnTx/>
              <a:uFillTx/>
              <a:latin typeface="Arial" pitchFamily="34" charset="0"/>
              <a:ea typeface="+mj-ea"/>
              <a:cs typeface="Arial" pitchFamily="34" charset="0"/>
            </a:endParaRPr>
          </a:p>
        </p:txBody>
      </p:sp>
      <p:sp>
        <p:nvSpPr>
          <p:cNvPr id="69" name="Content Placeholder 2"/>
          <p:cNvSpPr txBox="1">
            <a:spLocks/>
          </p:cNvSpPr>
          <p:nvPr/>
        </p:nvSpPr>
        <p:spPr>
          <a:xfrm>
            <a:off x="609600" y="1295400"/>
            <a:ext cx="8210550" cy="4351338"/>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folHlink"/>
              </a:buClr>
              <a:buSzPct val="60000"/>
              <a:buFont typeface="Arial" pitchFamily="34" charset="0"/>
              <a:buChar char="•"/>
              <a:tabLst/>
              <a:defRPr/>
            </a:pP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Cả lớp chia thành 4 nhóm</a:t>
            </a:r>
          </a:p>
          <a:p>
            <a:pPr marL="342900" marR="0" lvl="0" indent="-342900" algn="just" defTabSz="914400" rtl="0" eaLnBrk="0" fontAlgn="base" latinLnBrk="0" hangingPunct="0">
              <a:lnSpc>
                <a:spcPct val="100000"/>
              </a:lnSpc>
              <a:spcBef>
                <a:spcPct val="20000"/>
              </a:spcBef>
              <a:spcAft>
                <a:spcPct val="0"/>
              </a:spcAft>
              <a:buClr>
                <a:schemeClr val="folHlink"/>
              </a:buClr>
              <a:buSzPct val="60000"/>
              <a:buFont typeface="Arial" pitchFamily="34" charset="0"/>
              <a:buChar char="•"/>
              <a:tabLst/>
              <a:defRPr/>
            </a:pP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Câu hỏi: “</a:t>
            </a:r>
            <a:r>
              <a:rPr kumimoji="0" lang="en-US" sz="3200" b="0" i="0" u="none" strike="noStrike" kern="0" cap="none" spc="0" normalizeH="0" baseline="0" noProof="0" dirty="0" err="1" smtClean="0">
                <a:ln>
                  <a:noFill/>
                </a:ln>
                <a:solidFill>
                  <a:schemeClr val="tx2"/>
                </a:solidFill>
                <a:effectLst/>
                <a:uLnTx/>
                <a:uFillTx/>
                <a:latin typeface="Arial" pitchFamily="34" charset="0"/>
                <a:ea typeface="+mn-ea"/>
                <a:cs typeface="Arial" pitchFamily="34" charset="0"/>
              </a:rPr>
              <a:t>Các</a:t>
            </a: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 </a:t>
            </a:r>
            <a:r>
              <a:rPr lang="en-US" sz="3200" kern="0" dirty="0" err="1" smtClean="0">
                <a:solidFill>
                  <a:schemeClr val="tx2"/>
                </a:solidFill>
              </a:rPr>
              <a:t>em</a:t>
            </a: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 đã nhìn thấy thông tin, dữ liệu được biểu diễn dưới dạng bảng ở đâu trong cuộc sống hàng ngày?”</a:t>
            </a:r>
          </a:p>
          <a:p>
            <a:pPr marL="342900" marR="0" lvl="0" indent="-342900" algn="just" defTabSz="914400" rtl="0" eaLnBrk="0" fontAlgn="base" latinLnBrk="0" hangingPunct="0">
              <a:lnSpc>
                <a:spcPct val="100000"/>
              </a:lnSpc>
              <a:spcBef>
                <a:spcPct val="20000"/>
              </a:spcBef>
              <a:spcAft>
                <a:spcPct val="0"/>
              </a:spcAft>
              <a:buClr>
                <a:schemeClr val="folHlink"/>
              </a:buClr>
              <a:buSzPct val="60000"/>
              <a:buFont typeface="Arial" pitchFamily="34" charset="0"/>
              <a:buChar char="•"/>
              <a:tabLst/>
              <a:defRPr/>
            </a:pP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Các nhóm sẽ lần lượt đứng lên trả lời</a:t>
            </a:r>
          </a:p>
          <a:p>
            <a:pPr marL="342900" lvl="0" indent="-342900" algn="just">
              <a:spcBef>
                <a:spcPct val="20000"/>
              </a:spcBef>
              <a:buClr>
                <a:schemeClr val="folHlink"/>
              </a:buClr>
              <a:buSzPct val="60000"/>
              <a:buFont typeface="Arial" pitchFamily="34" charset="0"/>
              <a:buChar char="•"/>
              <a:defRPr/>
            </a:pPr>
            <a:r>
              <a:rPr lang="en-US" sz="3200" kern="0" dirty="0" smtClean="0">
                <a:solidFill>
                  <a:schemeClr val="tx2"/>
                </a:solidFill>
              </a:rPr>
              <a:t>Mỗi đáp án đúng được cộng 1 điểm, đội </a:t>
            </a:r>
            <a:r>
              <a:rPr kumimoji="0" lang="en-US" sz="32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nào đưa ra được nhiều đáp án hơn thì đội đó sẽ thắng</a:t>
            </a:r>
            <a:r>
              <a:rPr lang="en-US" sz="3200" kern="0" dirty="0" smtClean="0">
                <a:solidFill>
                  <a:schemeClr val="tx2"/>
                </a:solidFill>
              </a:rPr>
              <a:t>.</a:t>
            </a:r>
            <a:endParaRPr kumimoji="0" lang="en-US" sz="3200" b="0" i="0" u="none" strike="noStrike" kern="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500"/>
                                  </p:stCondLst>
                                  <p:childTnLst>
                                    <p:animEffect transition="out" filter="dissolve">
                                      <p:cBhvr>
                                        <p:cTn id="11" dur="500"/>
                                        <p:tgtEl>
                                          <p:spTgt spid="2052"/>
                                        </p:tgtEl>
                                      </p:cBhvr>
                                    </p:animEffect>
                                    <p:set>
                                      <p:cBhvr>
                                        <p:cTn id="12" dur="1" fill="hold">
                                          <p:stCondLst>
                                            <p:cond delay="499"/>
                                          </p:stCondLst>
                                        </p:cTn>
                                        <p:tgtEl>
                                          <p:spTgt spid="205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par>
                          <p:cTn id="13" fill="hold">
                            <p:stCondLst>
                              <p:cond delay="1000"/>
                            </p:stCondLst>
                            <p:childTnLst>
                              <p:par>
                                <p:cTn id="14" presetID="9" presetClass="exit" presetSubtype="0" fill="hold" grpId="0" nodeType="afterEffect">
                                  <p:stCondLst>
                                    <p:cond delay="600"/>
                                  </p:stCondLst>
                                  <p:childTnLst>
                                    <p:animEffect transition="out" filter="dissolve">
                                      <p:cBhvr>
                                        <p:cTn id="15" dur="500"/>
                                        <p:tgtEl>
                                          <p:spTgt spid="2055"/>
                                        </p:tgtEl>
                                      </p:cBhvr>
                                    </p:animEffect>
                                    <p:set>
                                      <p:cBhvr>
                                        <p:cTn id="16" dur="1" fill="hold">
                                          <p:stCondLst>
                                            <p:cond delay="499"/>
                                          </p:stCondLst>
                                        </p:cTn>
                                        <p:tgtEl>
                                          <p:spTgt spid="2055"/>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childTnLst>
                          </p:cTn>
                        </p:par>
                        <p:par>
                          <p:cTn id="17" fill="hold">
                            <p:stCondLst>
                              <p:cond delay="2100"/>
                            </p:stCondLst>
                            <p:childTnLst>
                              <p:par>
                                <p:cTn id="18" presetID="9" presetClass="exit" presetSubtype="0" fill="hold" grpId="0" nodeType="afterEffect">
                                  <p:stCondLst>
                                    <p:cond delay="600"/>
                                  </p:stCondLst>
                                  <p:childTnLst>
                                    <p:animEffect transition="out" filter="dissolve">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hammer.wav"/>
                                        </p:tgtEl>
                                      </p:cMediaNode>
                                    </p:audio>
                                  </p:subTnLst>
                                </p:cTn>
                              </p:par>
                            </p:childTnLst>
                          </p:cTn>
                        </p:par>
                        <p:par>
                          <p:cTn id="21" fill="hold">
                            <p:stCondLst>
                              <p:cond delay="3200"/>
                            </p:stCondLst>
                            <p:childTnLst>
                              <p:par>
                                <p:cTn id="22" presetID="9" presetClass="exit" presetSubtype="0" fill="hold" grpId="0" nodeType="afterEffect">
                                  <p:stCondLst>
                                    <p:cond delay="600"/>
                                  </p:stCondLst>
                                  <p:childTnLst>
                                    <p:animEffect transition="out" filter="dissolve">
                                      <p:cBhvr>
                                        <p:cTn id="23" dur="500"/>
                                        <p:tgtEl>
                                          <p:spTgt spid="2057"/>
                                        </p:tgtEl>
                                      </p:cBhvr>
                                    </p:animEffect>
                                    <p:set>
                                      <p:cBhvr>
                                        <p:cTn id="24" dur="1" fill="hold">
                                          <p:stCondLst>
                                            <p:cond delay="499"/>
                                          </p:stCondLst>
                                        </p:cTn>
                                        <p:tgtEl>
                                          <p:spTgt spid="205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5" fill="hold">
                            <p:stCondLst>
                              <p:cond delay="4300"/>
                            </p:stCondLst>
                            <p:childTnLst>
                              <p:par>
                                <p:cTn id="26" presetID="9" presetClass="exit" presetSubtype="0" fill="hold" grpId="0" nodeType="afterEffect">
                                  <p:stCondLst>
                                    <p:cond delay="600"/>
                                  </p:stCondLst>
                                  <p:childTnLst>
                                    <p:animEffect transition="out" filter="dissolve">
                                      <p:cBhvr>
                                        <p:cTn id="27" dur="500"/>
                                        <p:tgtEl>
                                          <p:spTgt spid="2058"/>
                                        </p:tgtEl>
                                      </p:cBhvr>
                                    </p:animEffect>
                                    <p:set>
                                      <p:cBhvr>
                                        <p:cTn id="28" dur="1" fill="hold">
                                          <p:stCondLst>
                                            <p:cond delay="499"/>
                                          </p:stCondLst>
                                        </p:cTn>
                                        <p:tgtEl>
                                          <p:spTgt spid="205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childTnLst>
                          </p:cTn>
                        </p:par>
                        <p:par>
                          <p:cTn id="29" fill="hold">
                            <p:stCondLst>
                              <p:cond delay="5400"/>
                            </p:stCondLst>
                            <p:childTnLst>
                              <p:par>
                                <p:cTn id="30" presetID="9" presetClass="exit" presetSubtype="0" fill="hold" grpId="0" nodeType="afterEffect">
                                  <p:stCondLst>
                                    <p:cond delay="600"/>
                                  </p:stCondLst>
                                  <p:childTnLst>
                                    <p:animEffect transition="out" filter="dissolve">
                                      <p:cBhvr>
                                        <p:cTn id="31" dur="500"/>
                                        <p:tgtEl>
                                          <p:spTgt spid="2059"/>
                                        </p:tgtEl>
                                      </p:cBhvr>
                                    </p:animEffect>
                                    <p:set>
                                      <p:cBhvr>
                                        <p:cTn id="32" dur="1" fill="hold">
                                          <p:stCondLst>
                                            <p:cond delay="499"/>
                                          </p:stCondLst>
                                        </p:cTn>
                                        <p:tgtEl>
                                          <p:spTgt spid="205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3" fill="hold">
                            <p:stCondLst>
                              <p:cond delay="6500"/>
                            </p:stCondLst>
                            <p:childTnLst>
                              <p:par>
                                <p:cTn id="34" presetID="9" presetClass="exit" presetSubtype="0" fill="hold" grpId="0" nodeType="afterEffect">
                                  <p:stCondLst>
                                    <p:cond delay="600"/>
                                  </p:stCondLst>
                                  <p:childTnLst>
                                    <p:animEffect transition="out" filter="dissolve">
                                      <p:cBhvr>
                                        <p:cTn id="35" dur="500"/>
                                        <p:tgtEl>
                                          <p:spTgt spid="2060"/>
                                        </p:tgtEl>
                                      </p:cBhvr>
                                    </p:animEffect>
                                    <p:set>
                                      <p:cBhvr>
                                        <p:cTn id="36" dur="1" fill="hold">
                                          <p:stCondLst>
                                            <p:cond delay="499"/>
                                          </p:stCondLst>
                                        </p:cTn>
                                        <p:tgtEl>
                                          <p:spTgt spid="206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7" fill="hold">
                            <p:stCondLst>
                              <p:cond delay="7600"/>
                            </p:stCondLst>
                            <p:childTnLst>
                              <p:par>
                                <p:cTn id="38" presetID="9" presetClass="exit" presetSubtype="0" fill="hold" grpId="0" nodeType="afterEffect">
                                  <p:stCondLst>
                                    <p:cond delay="600"/>
                                  </p:stCondLst>
                                  <p:childTnLst>
                                    <p:animEffect transition="out" filter="dissolve">
                                      <p:cBhvr>
                                        <p:cTn id="39" dur="500"/>
                                        <p:tgtEl>
                                          <p:spTgt spid="2061"/>
                                        </p:tgtEl>
                                      </p:cBhvr>
                                    </p:animEffect>
                                    <p:set>
                                      <p:cBhvr>
                                        <p:cTn id="40" dur="1" fill="hold">
                                          <p:stCondLst>
                                            <p:cond delay="499"/>
                                          </p:stCondLst>
                                        </p:cTn>
                                        <p:tgtEl>
                                          <p:spTgt spid="206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1" fill="hold">
                            <p:stCondLst>
                              <p:cond delay="8700"/>
                            </p:stCondLst>
                            <p:childTnLst>
                              <p:par>
                                <p:cTn id="42" presetID="9" presetClass="exit" presetSubtype="0" fill="hold" grpId="0" nodeType="afterEffect">
                                  <p:stCondLst>
                                    <p:cond delay="600"/>
                                  </p:stCondLst>
                                  <p:childTnLst>
                                    <p:animEffect transition="out" filter="dissolve">
                                      <p:cBhvr>
                                        <p:cTn id="43" dur="500"/>
                                        <p:tgtEl>
                                          <p:spTgt spid="2062"/>
                                        </p:tgtEl>
                                      </p:cBhvr>
                                    </p:animEffect>
                                    <p:set>
                                      <p:cBhvr>
                                        <p:cTn id="44" dur="1" fill="hold">
                                          <p:stCondLst>
                                            <p:cond delay="499"/>
                                          </p:stCondLst>
                                        </p:cTn>
                                        <p:tgtEl>
                                          <p:spTgt spid="2062"/>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p:stCondLst>
                              <p:cond delay="9800"/>
                            </p:stCondLst>
                            <p:childTnLst>
                              <p:par>
                                <p:cTn id="46" presetID="9" presetClass="exit" presetSubtype="0" fill="hold" grpId="0" nodeType="afterEffect">
                                  <p:stCondLst>
                                    <p:cond delay="600"/>
                                  </p:stCondLst>
                                  <p:childTnLst>
                                    <p:animEffect transition="out" filter="dissolve">
                                      <p:cBhvr>
                                        <p:cTn id="47" dur="500"/>
                                        <p:tgtEl>
                                          <p:spTgt spid="2063"/>
                                        </p:tgtEl>
                                      </p:cBhvr>
                                    </p:animEffect>
                                    <p:set>
                                      <p:cBhvr>
                                        <p:cTn id="48" dur="1" fill="hold">
                                          <p:stCondLst>
                                            <p:cond delay="499"/>
                                          </p:stCondLst>
                                        </p:cTn>
                                        <p:tgtEl>
                                          <p:spTgt spid="206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9" fill="hold">
                            <p:stCondLst>
                              <p:cond delay="10900"/>
                            </p:stCondLst>
                            <p:childTnLst>
                              <p:par>
                                <p:cTn id="50" presetID="9" presetClass="exit" presetSubtype="0" fill="hold" grpId="0" nodeType="afterEffect">
                                  <p:stCondLst>
                                    <p:cond delay="600"/>
                                  </p:stCondLst>
                                  <p:childTnLst>
                                    <p:animEffect transition="out" filter="dissolve">
                                      <p:cBhvr>
                                        <p:cTn id="51" dur="500"/>
                                        <p:tgtEl>
                                          <p:spTgt spid="2064"/>
                                        </p:tgtEl>
                                      </p:cBhvr>
                                    </p:animEffect>
                                    <p:set>
                                      <p:cBhvr>
                                        <p:cTn id="52" dur="1" fill="hold">
                                          <p:stCondLst>
                                            <p:cond delay="499"/>
                                          </p:stCondLst>
                                        </p:cTn>
                                        <p:tgtEl>
                                          <p:spTgt spid="206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3" fill="hold">
                            <p:stCondLst>
                              <p:cond delay="12000"/>
                            </p:stCondLst>
                            <p:childTnLst>
                              <p:par>
                                <p:cTn id="54" presetID="9" presetClass="exit" presetSubtype="0" fill="hold" grpId="0" nodeType="afterEffect">
                                  <p:stCondLst>
                                    <p:cond delay="600"/>
                                  </p:stCondLst>
                                  <p:childTnLst>
                                    <p:animEffect transition="out" filter="dissolve">
                                      <p:cBhvr>
                                        <p:cTn id="55" dur="500"/>
                                        <p:tgtEl>
                                          <p:spTgt spid="2065"/>
                                        </p:tgtEl>
                                      </p:cBhvr>
                                    </p:animEffect>
                                    <p:set>
                                      <p:cBhvr>
                                        <p:cTn id="56" dur="1" fill="hold">
                                          <p:stCondLst>
                                            <p:cond delay="499"/>
                                          </p:stCondLst>
                                        </p:cTn>
                                        <p:tgtEl>
                                          <p:spTgt spid="206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7" fill="hold">
                            <p:stCondLst>
                              <p:cond delay="13100"/>
                            </p:stCondLst>
                            <p:childTnLst>
                              <p:par>
                                <p:cTn id="58" presetID="9" presetClass="exit" presetSubtype="0" fill="hold" grpId="0" nodeType="afterEffect">
                                  <p:stCondLst>
                                    <p:cond delay="600"/>
                                  </p:stCondLst>
                                  <p:childTnLst>
                                    <p:animEffect transition="out" filter="dissolve">
                                      <p:cBhvr>
                                        <p:cTn id="59" dur="500"/>
                                        <p:tgtEl>
                                          <p:spTgt spid="2066"/>
                                        </p:tgtEl>
                                      </p:cBhvr>
                                    </p:animEffect>
                                    <p:set>
                                      <p:cBhvr>
                                        <p:cTn id="60" dur="1" fill="hold">
                                          <p:stCondLst>
                                            <p:cond delay="499"/>
                                          </p:stCondLst>
                                        </p:cTn>
                                        <p:tgtEl>
                                          <p:spTgt spid="206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1" fill="hold">
                            <p:stCondLst>
                              <p:cond delay="14200"/>
                            </p:stCondLst>
                            <p:childTnLst>
                              <p:par>
                                <p:cTn id="62" presetID="9" presetClass="exit" presetSubtype="0" fill="hold" grpId="0" nodeType="afterEffect">
                                  <p:stCondLst>
                                    <p:cond delay="600"/>
                                  </p:stCondLst>
                                  <p:childTnLst>
                                    <p:animEffect transition="out" filter="dissolve">
                                      <p:cBhvr>
                                        <p:cTn id="63" dur="500"/>
                                        <p:tgtEl>
                                          <p:spTgt spid="2067"/>
                                        </p:tgtEl>
                                      </p:cBhvr>
                                    </p:animEffect>
                                    <p:set>
                                      <p:cBhvr>
                                        <p:cTn id="64" dur="1" fill="hold">
                                          <p:stCondLst>
                                            <p:cond delay="499"/>
                                          </p:stCondLst>
                                        </p:cTn>
                                        <p:tgtEl>
                                          <p:spTgt spid="2067"/>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5" fill="hold">
                            <p:stCondLst>
                              <p:cond delay="15300"/>
                            </p:stCondLst>
                            <p:childTnLst>
                              <p:par>
                                <p:cTn id="66" presetID="9" presetClass="exit" presetSubtype="0" fill="hold" grpId="0" nodeType="afterEffect">
                                  <p:stCondLst>
                                    <p:cond delay="600"/>
                                  </p:stCondLst>
                                  <p:childTnLst>
                                    <p:animEffect transition="out" filter="dissolve">
                                      <p:cBhvr>
                                        <p:cTn id="67" dur="500"/>
                                        <p:tgtEl>
                                          <p:spTgt spid="2068"/>
                                        </p:tgtEl>
                                      </p:cBhvr>
                                    </p:animEffect>
                                    <p:set>
                                      <p:cBhvr>
                                        <p:cTn id="68" dur="1" fill="hold">
                                          <p:stCondLst>
                                            <p:cond delay="499"/>
                                          </p:stCondLst>
                                        </p:cTn>
                                        <p:tgtEl>
                                          <p:spTgt spid="2068"/>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9" fill="hold">
                            <p:stCondLst>
                              <p:cond delay="16400"/>
                            </p:stCondLst>
                            <p:childTnLst>
                              <p:par>
                                <p:cTn id="70" presetID="9" presetClass="exit" presetSubtype="0" fill="hold" grpId="0" nodeType="afterEffect">
                                  <p:stCondLst>
                                    <p:cond delay="600"/>
                                  </p:stCondLst>
                                  <p:childTnLst>
                                    <p:animEffect transition="out" filter="dissolve">
                                      <p:cBhvr>
                                        <p:cTn id="71" dur="500"/>
                                        <p:tgtEl>
                                          <p:spTgt spid="2069"/>
                                        </p:tgtEl>
                                      </p:cBhvr>
                                    </p:animEffect>
                                    <p:set>
                                      <p:cBhvr>
                                        <p:cTn id="72" dur="1" fill="hold">
                                          <p:stCondLst>
                                            <p:cond delay="499"/>
                                          </p:stCondLst>
                                        </p:cTn>
                                        <p:tgtEl>
                                          <p:spTgt spid="206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3" fill="hold">
                            <p:stCondLst>
                              <p:cond delay="17500"/>
                            </p:stCondLst>
                            <p:childTnLst>
                              <p:par>
                                <p:cTn id="74" presetID="9" presetClass="exit" presetSubtype="0" fill="hold" grpId="0" nodeType="afterEffect">
                                  <p:stCondLst>
                                    <p:cond delay="600"/>
                                  </p:stCondLst>
                                  <p:childTnLst>
                                    <p:animEffect transition="out" filter="dissolve">
                                      <p:cBhvr>
                                        <p:cTn id="75" dur="500"/>
                                        <p:tgtEl>
                                          <p:spTgt spid="2070"/>
                                        </p:tgtEl>
                                      </p:cBhvr>
                                    </p:animEffect>
                                    <p:set>
                                      <p:cBhvr>
                                        <p:cTn id="76" dur="1" fill="hold">
                                          <p:stCondLst>
                                            <p:cond delay="499"/>
                                          </p:stCondLst>
                                        </p:cTn>
                                        <p:tgtEl>
                                          <p:spTgt spid="20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p:stCondLst>
                              <p:cond delay="18600"/>
                            </p:stCondLst>
                            <p:childTnLst>
                              <p:par>
                                <p:cTn id="78" presetID="9" presetClass="exit" presetSubtype="0" fill="hold" grpId="0" nodeType="afterEffect">
                                  <p:stCondLst>
                                    <p:cond delay="600"/>
                                  </p:stCondLst>
                                  <p:childTnLst>
                                    <p:animEffect transition="out" filter="dissolve">
                                      <p:cBhvr>
                                        <p:cTn id="79" dur="500"/>
                                        <p:tgtEl>
                                          <p:spTgt spid="2071"/>
                                        </p:tgtEl>
                                      </p:cBhvr>
                                    </p:animEffect>
                                    <p:set>
                                      <p:cBhvr>
                                        <p:cTn id="80" dur="1" fill="hold">
                                          <p:stCondLst>
                                            <p:cond delay="499"/>
                                          </p:stCondLst>
                                        </p:cTn>
                                        <p:tgtEl>
                                          <p:spTgt spid="207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1" fill="hold">
                            <p:stCondLst>
                              <p:cond delay="19700"/>
                            </p:stCondLst>
                            <p:childTnLst>
                              <p:par>
                                <p:cTn id="82" presetID="9" presetClass="exit" presetSubtype="0" fill="hold" grpId="0" nodeType="afterEffect">
                                  <p:stCondLst>
                                    <p:cond delay="600"/>
                                  </p:stCondLst>
                                  <p:childTnLst>
                                    <p:animEffect transition="out" filter="dissolve">
                                      <p:cBhvr>
                                        <p:cTn id="83" dur="500"/>
                                        <p:tgtEl>
                                          <p:spTgt spid="2072"/>
                                        </p:tgtEl>
                                      </p:cBhvr>
                                    </p:animEffect>
                                    <p:set>
                                      <p:cBhvr>
                                        <p:cTn id="84" dur="1" fill="hold">
                                          <p:stCondLst>
                                            <p:cond delay="499"/>
                                          </p:stCondLst>
                                        </p:cTn>
                                        <p:tgtEl>
                                          <p:spTgt spid="2072"/>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5" fill="hold">
                            <p:stCondLst>
                              <p:cond delay="20800"/>
                            </p:stCondLst>
                            <p:childTnLst>
                              <p:par>
                                <p:cTn id="86" presetID="9" presetClass="exit" presetSubtype="0" fill="hold" grpId="0" nodeType="afterEffect">
                                  <p:stCondLst>
                                    <p:cond delay="600"/>
                                  </p:stCondLst>
                                  <p:childTnLst>
                                    <p:animEffect transition="out" filter="dissolve">
                                      <p:cBhvr>
                                        <p:cTn id="87" dur="500"/>
                                        <p:tgtEl>
                                          <p:spTgt spid="2073"/>
                                        </p:tgtEl>
                                      </p:cBhvr>
                                    </p:animEffect>
                                    <p:set>
                                      <p:cBhvr>
                                        <p:cTn id="88" dur="1" fill="hold">
                                          <p:stCondLst>
                                            <p:cond delay="499"/>
                                          </p:stCondLst>
                                        </p:cTn>
                                        <p:tgtEl>
                                          <p:spTgt spid="207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9" fill="hold">
                            <p:stCondLst>
                              <p:cond delay="21900"/>
                            </p:stCondLst>
                            <p:childTnLst>
                              <p:par>
                                <p:cTn id="90" presetID="9" presetClass="exit" presetSubtype="0" fill="hold" grpId="0" nodeType="afterEffect">
                                  <p:stCondLst>
                                    <p:cond delay="600"/>
                                  </p:stCondLst>
                                  <p:childTnLst>
                                    <p:animEffect transition="out" filter="dissolve">
                                      <p:cBhvr>
                                        <p:cTn id="91" dur="500"/>
                                        <p:tgtEl>
                                          <p:spTgt spid="2074"/>
                                        </p:tgtEl>
                                      </p:cBhvr>
                                    </p:animEffect>
                                    <p:set>
                                      <p:cBhvr>
                                        <p:cTn id="92" dur="1" fill="hold">
                                          <p:stCondLst>
                                            <p:cond delay="499"/>
                                          </p:stCondLst>
                                        </p:cTn>
                                        <p:tgtEl>
                                          <p:spTgt spid="2074"/>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hammer.wav"/>
                                        </p:tgtEl>
                                      </p:cMediaNode>
                                    </p:audio>
                                  </p:subTnLst>
                                </p:cTn>
                              </p:par>
                            </p:childTnLst>
                          </p:cTn>
                        </p:par>
                        <p:par>
                          <p:cTn id="93" fill="hold">
                            <p:stCondLst>
                              <p:cond delay="23000"/>
                            </p:stCondLst>
                            <p:childTnLst>
                              <p:par>
                                <p:cTn id="94" presetID="9" presetClass="exit" presetSubtype="0" fill="hold" grpId="0" nodeType="afterEffect">
                                  <p:stCondLst>
                                    <p:cond delay="600"/>
                                  </p:stCondLst>
                                  <p:childTnLst>
                                    <p:animEffect transition="out" filter="dissolve">
                                      <p:cBhvr>
                                        <p:cTn id="95" dur="500"/>
                                        <p:tgtEl>
                                          <p:spTgt spid="2075"/>
                                        </p:tgtEl>
                                      </p:cBhvr>
                                    </p:animEffect>
                                    <p:set>
                                      <p:cBhvr>
                                        <p:cTn id="96" dur="1" fill="hold">
                                          <p:stCondLst>
                                            <p:cond delay="499"/>
                                          </p:stCondLst>
                                        </p:cTn>
                                        <p:tgtEl>
                                          <p:spTgt spid="2075"/>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7" fill="hold">
                            <p:stCondLst>
                              <p:cond delay="24100"/>
                            </p:stCondLst>
                            <p:childTnLst>
                              <p:par>
                                <p:cTn id="98" presetID="9" presetClass="exit" presetSubtype="0" fill="hold" grpId="0" nodeType="afterEffect">
                                  <p:stCondLst>
                                    <p:cond delay="600"/>
                                  </p:stCondLst>
                                  <p:childTnLst>
                                    <p:animEffect transition="out" filter="dissolve">
                                      <p:cBhvr>
                                        <p:cTn id="99" dur="500"/>
                                        <p:tgtEl>
                                          <p:spTgt spid="2076"/>
                                        </p:tgtEl>
                                      </p:cBhvr>
                                    </p:animEffect>
                                    <p:set>
                                      <p:cBhvr>
                                        <p:cTn id="100" dur="1" fill="hold">
                                          <p:stCondLst>
                                            <p:cond delay="499"/>
                                          </p:stCondLst>
                                        </p:cTn>
                                        <p:tgtEl>
                                          <p:spTgt spid="207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hammer.wav"/>
                                        </p:tgtEl>
                                      </p:cMediaNode>
                                    </p:audio>
                                  </p:subTnLst>
                                </p:cTn>
                              </p:par>
                            </p:childTnLst>
                          </p:cTn>
                        </p:par>
                        <p:par>
                          <p:cTn id="101" fill="hold">
                            <p:stCondLst>
                              <p:cond delay="25200"/>
                            </p:stCondLst>
                            <p:childTnLst>
                              <p:par>
                                <p:cTn id="102" presetID="9" presetClass="exit" presetSubtype="0" fill="hold" grpId="0" nodeType="afterEffect">
                                  <p:stCondLst>
                                    <p:cond delay="600"/>
                                  </p:stCondLst>
                                  <p:childTnLst>
                                    <p:animEffect transition="out" filter="dissolve">
                                      <p:cBhvr>
                                        <p:cTn id="103" dur="500"/>
                                        <p:tgtEl>
                                          <p:spTgt spid="2077"/>
                                        </p:tgtEl>
                                      </p:cBhvr>
                                    </p:animEffect>
                                    <p:set>
                                      <p:cBhvr>
                                        <p:cTn id="104" dur="1" fill="hold">
                                          <p:stCondLst>
                                            <p:cond delay="499"/>
                                          </p:stCondLst>
                                        </p:cTn>
                                        <p:tgtEl>
                                          <p:spTgt spid="207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2" name="hammer.wav"/>
                                        </p:tgtEl>
                                      </p:cMediaNode>
                                    </p:audio>
                                  </p:subTnLst>
                                </p:cTn>
                              </p:par>
                            </p:childTnLst>
                          </p:cTn>
                        </p:par>
                        <p:par>
                          <p:cTn id="105" fill="hold">
                            <p:stCondLst>
                              <p:cond delay="26300"/>
                            </p:stCondLst>
                            <p:childTnLst>
                              <p:par>
                                <p:cTn id="106" presetID="9" presetClass="exit" presetSubtype="0" fill="hold" grpId="0" nodeType="afterEffect">
                                  <p:stCondLst>
                                    <p:cond delay="600"/>
                                  </p:stCondLst>
                                  <p:childTnLst>
                                    <p:animEffect transition="out" filter="dissolve">
                                      <p:cBhvr>
                                        <p:cTn id="107" dur="500"/>
                                        <p:tgtEl>
                                          <p:spTgt spid="2078"/>
                                        </p:tgtEl>
                                      </p:cBhvr>
                                    </p:animEffect>
                                    <p:set>
                                      <p:cBhvr>
                                        <p:cTn id="108" dur="1" fill="hold">
                                          <p:stCondLst>
                                            <p:cond delay="499"/>
                                          </p:stCondLst>
                                        </p:cTn>
                                        <p:tgtEl>
                                          <p:spTgt spid="2078"/>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9" fill="hold">
                            <p:stCondLst>
                              <p:cond delay="27400"/>
                            </p:stCondLst>
                            <p:childTnLst>
                              <p:par>
                                <p:cTn id="110" presetID="9" presetClass="exit" presetSubtype="0" fill="hold" grpId="0" nodeType="afterEffect">
                                  <p:stCondLst>
                                    <p:cond delay="600"/>
                                  </p:stCondLst>
                                  <p:childTnLst>
                                    <p:animEffect transition="out" filter="dissolve">
                                      <p:cBhvr>
                                        <p:cTn id="111" dur="500"/>
                                        <p:tgtEl>
                                          <p:spTgt spid="2079"/>
                                        </p:tgtEl>
                                      </p:cBhvr>
                                    </p:animEffect>
                                    <p:set>
                                      <p:cBhvr>
                                        <p:cTn id="112" dur="1" fill="hold">
                                          <p:stCondLst>
                                            <p:cond delay="499"/>
                                          </p:stCondLst>
                                        </p:cTn>
                                        <p:tgtEl>
                                          <p:spTgt spid="2079"/>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2" name="hammer.wav"/>
                                        </p:tgtEl>
                                      </p:cMediaNode>
                                    </p:audio>
                                  </p:subTnLst>
                                </p:cTn>
                              </p:par>
                            </p:childTnLst>
                          </p:cTn>
                        </p:par>
                        <p:par>
                          <p:cTn id="113" fill="hold">
                            <p:stCondLst>
                              <p:cond delay="28500"/>
                            </p:stCondLst>
                            <p:childTnLst>
                              <p:par>
                                <p:cTn id="114" presetID="9" presetClass="exit" presetSubtype="0" fill="hold" grpId="0" nodeType="afterEffect">
                                  <p:stCondLst>
                                    <p:cond delay="600"/>
                                  </p:stCondLst>
                                  <p:childTnLst>
                                    <p:animEffect transition="out" filter="dissolve">
                                      <p:cBhvr>
                                        <p:cTn id="115" dur="500"/>
                                        <p:tgtEl>
                                          <p:spTgt spid="2080"/>
                                        </p:tgtEl>
                                      </p:cBhvr>
                                    </p:animEffect>
                                    <p:set>
                                      <p:cBhvr>
                                        <p:cTn id="116" dur="1" fill="hold">
                                          <p:stCondLst>
                                            <p:cond delay="499"/>
                                          </p:stCondLst>
                                        </p:cTn>
                                        <p:tgtEl>
                                          <p:spTgt spid="2080"/>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7" fill="hold">
                            <p:stCondLst>
                              <p:cond delay="29600"/>
                            </p:stCondLst>
                            <p:childTnLst>
                              <p:par>
                                <p:cTn id="118" presetID="9" presetClass="exit" presetSubtype="0" fill="hold" grpId="0" nodeType="afterEffect">
                                  <p:stCondLst>
                                    <p:cond delay="600"/>
                                  </p:stCondLst>
                                  <p:childTnLst>
                                    <p:animEffect transition="out" filter="dissolve">
                                      <p:cBhvr>
                                        <p:cTn id="119" dur="500"/>
                                        <p:tgtEl>
                                          <p:spTgt spid="2081"/>
                                        </p:tgtEl>
                                      </p:cBhvr>
                                    </p:animEffect>
                                    <p:set>
                                      <p:cBhvr>
                                        <p:cTn id="120" dur="1" fill="hold">
                                          <p:stCondLst>
                                            <p:cond delay="499"/>
                                          </p:stCondLst>
                                        </p:cTn>
                                        <p:tgtEl>
                                          <p:spTgt spid="2081"/>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1" fill="hold">
                            <p:stCondLst>
                              <p:cond delay="30700"/>
                            </p:stCondLst>
                            <p:childTnLst>
                              <p:par>
                                <p:cTn id="122" presetID="9" presetClass="exit" presetSubtype="0" fill="hold" grpId="0" nodeType="afterEffect">
                                  <p:stCondLst>
                                    <p:cond delay="600"/>
                                  </p:stCondLst>
                                  <p:childTnLst>
                                    <p:animEffect transition="out" filter="dissolve">
                                      <p:cBhvr>
                                        <p:cTn id="123" dur="500"/>
                                        <p:tgtEl>
                                          <p:spTgt spid="2082"/>
                                        </p:tgtEl>
                                      </p:cBhvr>
                                    </p:animEffect>
                                    <p:set>
                                      <p:cBhvr>
                                        <p:cTn id="124" dur="1" fill="hold">
                                          <p:stCondLst>
                                            <p:cond delay="499"/>
                                          </p:stCondLst>
                                        </p:cTn>
                                        <p:tgtEl>
                                          <p:spTgt spid="2082"/>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hammer.wav"/>
                                        </p:tgtEl>
                                      </p:cMediaNode>
                                    </p:audio>
                                  </p:subTnLst>
                                </p:cTn>
                              </p:par>
                            </p:childTnLst>
                          </p:cTn>
                        </p:par>
                        <p:par>
                          <p:cTn id="125" fill="hold">
                            <p:stCondLst>
                              <p:cond delay="31800"/>
                            </p:stCondLst>
                            <p:childTnLst>
                              <p:par>
                                <p:cTn id="126" presetID="9" presetClass="exit" presetSubtype="0" fill="hold" grpId="0" nodeType="afterEffect">
                                  <p:stCondLst>
                                    <p:cond delay="600"/>
                                  </p:stCondLst>
                                  <p:childTnLst>
                                    <p:animEffect transition="out" filter="dissolve">
                                      <p:cBhvr>
                                        <p:cTn id="127" dur="500"/>
                                        <p:tgtEl>
                                          <p:spTgt spid="2083"/>
                                        </p:tgtEl>
                                      </p:cBhvr>
                                    </p:animEffect>
                                    <p:set>
                                      <p:cBhvr>
                                        <p:cTn id="128" dur="1" fill="hold">
                                          <p:stCondLst>
                                            <p:cond delay="499"/>
                                          </p:stCondLst>
                                        </p:cTn>
                                        <p:tgtEl>
                                          <p:spTgt spid="2083"/>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2" name="hammer.wav"/>
                                        </p:tgtEl>
                                      </p:cMediaNode>
                                    </p:audio>
                                  </p:subTnLst>
                                </p:cTn>
                              </p:par>
                            </p:childTnLst>
                          </p:cTn>
                        </p:par>
                        <p:par>
                          <p:cTn id="129" fill="hold">
                            <p:stCondLst>
                              <p:cond delay="32900"/>
                            </p:stCondLst>
                            <p:childTnLst>
                              <p:par>
                                <p:cTn id="130" presetID="9" presetClass="exit" presetSubtype="0" fill="hold" grpId="0" nodeType="afterEffect">
                                  <p:stCondLst>
                                    <p:cond delay="600"/>
                                  </p:stCondLst>
                                  <p:childTnLst>
                                    <p:animEffect transition="out" filter="dissolve">
                                      <p:cBhvr>
                                        <p:cTn id="131" dur="500"/>
                                        <p:tgtEl>
                                          <p:spTgt spid="2084"/>
                                        </p:tgtEl>
                                      </p:cBhvr>
                                    </p:animEffect>
                                    <p:set>
                                      <p:cBhvr>
                                        <p:cTn id="132" dur="1" fill="hold">
                                          <p:stCondLst>
                                            <p:cond delay="499"/>
                                          </p:stCondLst>
                                        </p:cTn>
                                        <p:tgtEl>
                                          <p:spTgt spid="2084"/>
                                        </p:tgtEl>
                                        <p:attrNameLst>
                                          <p:attrName>style.visibility</p:attrName>
                                        </p:attrNameLst>
                                      </p:cBhvr>
                                      <p:to>
                                        <p:strVal val="hidden"/>
                                      </p:to>
                                    </p:set>
                                  </p:childTnLst>
                                  <p:subTnLst>
                                    <p:audio>
                                      <p:cMediaNode>
                                        <p:cTn display="0" masterRel="sameClick">
                                          <p:stCondLst>
                                            <p:cond evt="begin" delay="0">
                                              <p:tn val="130"/>
                                            </p:cond>
                                          </p:stCondLst>
                                          <p:endCondLst>
                                            <p:cond evt="onStopAudio" delay="0">
                                              <p:tgtEl>
                                                <p:sldTgt/>
                                              </p:tgtEl>
                                            </p:cond>
                                          </p:endCondLst>
                                        </p:cTn>
                                        <p:tgtEl>
                                          <p:sndTgt r:embed="rId2" name="hammer.wav"/>
                                        </p:tgtEl>
                                      </p:cMediaNode>
                                    </p:audio>
                                  </p:subTnLst>
                                </p:cTn>
                              </p:par>
                            </p:childTnLst>
                          </p:cTn>
                        </p:par>
                        <p:par>
                          <p:cTn id="133" fill="hold">
                            <p:stCondLst>
                              <p:cond delay="34000"/>
                            </p:stCondLst>
                            <p:childTnLst>
                              <p:par>
                                <p:cTn id="134" presetID="9" presetClass="exit" presetSubtype="0" fill="hold" grpId="0" nodeType="afterEffect">
                                  <p:stCondLst>
                                    <p:cond delay="600"/>
                                  </p:stCondLst>
                                  <p:childTnLst>
                                    <p:animEffect transition="out" filter="dissolve">
                                      <p:cBhvr>
                                        <p:cTn id="135" dur="500"/>
                                        <p:tgtEl>
                                          <p:spTgt spid="2085"/>
                                        </p:tgtEl>
                                      </p:cBhvr>
                                    </p:animEffect>
                                    <p:set>
                                      <p:cBhvr>
                                        <p:cTn id="136" dur="1" fill="hold">
                                          <p:stCondLst>
                                            <p:cond delay="499"/>
                                          </p:stCondLst>
                                        </p:cTn>
                                        <p:tgtEl>
                                          <p:spTgt spid="2085"/>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2" name="hammer.wav"/>
                                        </p:tgtEl>
                                      </p:cMediaNode>
                                    </p:audio>
                                  </p:subTnLst>
                                </p:cTn>
                              </p:par>
                            </p:childTnLst>
                          </p:cTn>
                        </p:par>
                        <p:par>
                          <p:cTn id="137" fill="hold">
                            <p:stCondLst>
                              <p:cond delay="35100"/>
                            </p:stCondLst>
                            <p:childTnLst>
                              <p:par>
                                <p:cTn id="138" presetID="9" presetClass="exit" presetSubtype="0" fill="hold" grpId="0" nodeType="afterEffect">
                                  <p:stCondLst>
                                    <p:cond delay="600"/>
                                  </p:stCondLst>
                                  <p:childTnLst>
                                    <p:animEffect transition="out" filter="dissolve">
                                      <p:cBhvr>
                                        <p:cTn id="139" dur="500"/>
                                        <p:tgtEl>
                                          <p:spTgt spid="2086"/>
                                        </p:tgtEl>
                                      </p:cBhvr>
                                    </p:animEffect>
                                    <p:set>
                                      <p:cBhvr>
                                        <p:cTn id="140" dur="1" fill="hold">
                                          <p:stCondLst>
                                            <p:cond delay="499"/>
                                          </p:stCondLst>
                                        </p:cTn>
                                        <p:tgtEl>
                                          <p:spTgt spid="2086"/>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2" name="hammer.wav"/>
                                        </p:tgtEl>
                                      </p:cMediaNode>
                                    </p:audio>
                                  </p:subTnLst>
                                </p:cTn>
                              </p:par>
                            </p:childTnLst>
                          </p:cTn>
                        </p:par>
                        <p:par>
                          <p:cTn id="141" fill="hold">
                            <p:stCondLst>
                              <p:cond delay="36200"/>
                            </p:stCondLst>
                            <p:childTnLst>
                              <p:par>
                                <p:cTn id="142" presetID="9" presetClass="exit" presetSubtype="0" fill="hold" grpId="0" nodeType="afterEffect">
                                  <p:stCondLst>
                                    <p:cond delay="600"/>
                                  </p:stCondLst>
                                  <p:childTnLst>
                                    <p:animEffect transition="out" filter="dissolve">
                                      <p:cBhvr>
                                        <p:cTn id="143" dur="500"/>
                                        <p:tgtEl>
                                          <p:spTgt spid="2087"/>
                                        </p:tgtEl>
                                      </p:cBhvr>
                                    </p:animEffect>
                                    <p:set>
                                      <p:cBhvr>
                                        <p:cTn id="144" dur="1" fill="hold">
                                          <p:stCondLst>
                                            <p:cond delay="499"/>
                                          </p:stCondLst>
                                        </p:cTn>
                                        <p:tgtEl>
                                          <p:spTgt spid="2087"/>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2" name="hammer.wav"/>
                                        </p:tgtEl>
                                      </p:cMediaNode>
                                    </p:audio>
                                  </p:subTnLst>
                                </p:cTn>
                              </p:par>
                            </p:childTnLst>
                          </p:cTn>
                        </p:par>
                        <p:par>
                          <p:cTn id="145" fill="hold">
                            <p:stCondLst>
                              <p:cond delay="37300"/>
                            </p:stCondLst>
                            <p:childTnLst>
                              <p:par>
                                <p:cTn id="146" presetID="9" presetClass="exit" presetSubtype="0" fill="hold" grpId="0" nodeType="afterEffect">
                                  <p:stCondLst>
                                    <p:cond delay="600"/>
                                  </p:stCondLst>
                                  <p:childTnLst>
                                    <p:animEffect transition="out" filter="dissolve">
                                      <p:cBhvr>
                                        <p:cTn id="147" dur="500"/>
                                        <p:tgtEl>
                                          <p:spTgt spid="2088"/>
                                        </p:tgtEl>
                                      </p:cBhvr>
                                    </p:animEffect>
                                    <p:set>
                                      <p:cBhvr>
                                        <p:cTn id="148" dur="1" fill="hold">
                                          <p:stCondLst>
                                            <p:cond delay="499"/>
                                          </p:stCondLst>
                                        </p:cTn>
                                        <p:tgtEl>
                                          <p:spTgt spid="2088"/>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2" name="hammer.wav"/>
                                        </p:tgtEl>
                                      </p:cMediaNode>
                                    </p:audio>
                                  </p:subTnLst>
                                </p:cTn>
                              </p:par>
                            </p:childTnLst>
                          </p:cTn>
                        </p:par>
                        <p:par>
                          <p:cTn id="149" fill="hold">
                            <p:stCondLst>
                              <p:cond delay="38400"/>
                            </p:stCondLst>
                            <p:childTnLst>
                              <p:par>
                                <p:cTn id="150" presetID="9" presetClass="exit" presetSubtype="0" fill="hold" grpId="0" nodeType="afterEffect">
                                  <p:stCondLst>
                                    <p:cond delay="600"/>
                                  </p:stCondLst>
                                  <p:childTnLst>
                                    <p:animEffect transition="out" filter="dissolve">
                                      <p:cBhvr>
                                        <p:cTn id="151" dur="500"/>
                                        <p:tgtEl>
                                          <p:spTgt spid="2089"/>
                                        </p:tgtEl>
                                      </p:cBhvr>
                                    </p:animEffect>
                                    <p:set>
                                      <p:cBhvr>
                                        <p:cTn id="152" dur="1" fill="hold">
                                          <p:stCondLst>
                                            <p:cond delay="499"/>
                                          </p:stCondLst>
                                        </p:cTn>
                                        <p:tgtEl>
                                          <p:spTgt spid="2089"/>
                                        </p:tgtEl>
                                        <p:attrNameLst>
                                          <p:attrName>style.visibility</p:attrName>
                                        </p:attrNameLst>
                                      </p:cBhvr>
                                      <p:to>
                                        <p:strVal val="hidden"/>
                                      </p:to>
                                    </p:set>
                                  </p:childTnLst>
                                  <p:subTnLst>
                                    <p:audio>
                                      <p:cMediaNode>
                                        <p:cTn display="0" masterRel="sameClick">
                                          <p:stCondLst>
                                            <p:cond evt="begin" delay="0">
                                              <p:tn val="150"/>
                                            </p:cond>
                                          </p:stCondLst>
                                          <p:endCondLst>
                                            <p:cond evt="onStopAudio" delay="0">
                                              <p:tgtEl>
                                                <p:sldTgt/>
                                              </p:tgtEl>
                                            </p:cond>
                                          </p:endCondLst>
                                        </p:cTn>
                                        <p:tgtEl>
                                          <p:sndTgt r:embed="rId2" name="hammer.wav"/>
                                        </p:tgtEl>
                                      </p:cMediaNode>
                                    </p:audio>
                                  </p:subTnLst>
                                </p:cTn>
                              </p:par>
                            </p:childTnLst>
                          </p:cTn>
                        </p:par>
                        <p:par>
                          <p:cTn id="153" fill="hold">
                            <p:stCondLst>
                              <p:cond delay="39500"/>
                            </p:stCondLst>
                            <p:childTnLst>
                              <p:par>
                                <p:cTn id="154" presetID="9" presetClass="exit" presetSubtype="0" fill="hold" grpId="0" nodeType="afterEffect">
                                  <p:stCondLst>
                                    <p:cond delay="600"/>
                                  </p:stCondLst>
                                  <p:childTnLst>
                                    <p:animEffect transition="out" filter="dissolve">
                                      <p:cBhvr>
                                        <p:cTn id="155" dur="500"/>
                                        <p:tgtEl>
                                          <p:spTgt spid="2090"/>
                                        </p:tgtEl>
                                      </p:cBhvr>
                                    </p:animEffect>
                                    <p:set>
                                      <p:cBhvr>
                                        <p:cTn id="156" dur="1" fill="hold">
                                          <p:stCondLst>
                                            <p:cond delay="499"/>
                                          </p:stCondLst>
                                        </p:cTn>
                                        <p:tgtEl>
                                          <p:spTgt spid="2090"/>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2" name="hammer.wav"/>
                                        </p:tgtEl>
                                      </p:cMediaNode>
                                    </p:audio>
                                  </p:subTnLst>
                                </p:cTn>
                              </p:par>
                            </p:childTnLst>
                          </p:cTn>
                        </p:par>
                        <p:par>
                          <p:cTn id="157" fill="hold">
                            <p:stCondLst>
                              <p:cond delay="40600"/>
                            </p:stCondLst>
                            <p:childTnLst>
                              <p:par>
                                <p:cTn id="158" presetID="9" presetClass="exit" presetSubtype="0" fill="hold" grpId="0" nodeType="afterEffect">
                                  <p:stCondLst>
                                    <p:cond delay="600"/>
                                  </p:stCondLst>
                                  <p:childTnLst>
                                    <p:animEffect transition="out" filter="dissolve">
                                      <p:cBhvr>
                                        <p:cTn id="159" dur="500"/>
                                        <p:tgtEl>
                                          <p:spTgt spid="2091"/>
                                        </p:tgtEl>
                                      </p:cBhvr>
                                    </p:animEffect>
                                    <p:set>
                                      <p:cBhvr>
                                        <p:cTn id="160" dur="1" fill="hold">
                                          <p:stCondLst>
                                            <p:cond delay="499"/>
                                          </p:stCondLst>
                                        </p:cTn>
                                        <p:tgtEl>
                                          <p:spTgt spid="2091"/>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2" name="hammer.wav"/>
                                        </p:tgtEl>
                                      </p:cMediaNode>
                                    </p:audio>
                                  </p:subTnLst>
                                </p:cTn>
                              </p:par>
                            </p:childTnLst>
                          </p:cTn>
                        </p:par>
                        <p:par>
                          <p:cTn id="161" fill="hold">
                            <p:stCondLst>
                              <p:cond delay="41700"/>
                            </p:stCondLst>
                            <p:childTnLst>
                              <p:par>
                                <p:cTn id="162" presetID="9" presetClass="exit" presetSubtype="0" fill="hold" grpId="0" nodeType="afterEffect">
                                  <p:stCondLst>
                                    <p:cond delay="600"/>
                                  </p:stCondLst>
                                  <p:childTnLst>
                                    <p:animEffect transition="out" filter="dissolve">
                                      <p:cBhvr>
                                        <p:cTn id="163" dur="500"/>
                                        <p:tgtEl>
                                          <p:spTgt spid="2092"/>
                                        </p:tgtEl>
                                      </p:cBhvr>
                                    </p:animEffect>
                                    <p:set>
                                      <p:cBhvr>
                                        <p:cTn id="164" dur="1" fill="hold">
                                          <p:stCondLst>
                                            <p:cond delay="499"/>
                                          </p:stCondLst>
                                        </p:cTn>
                                        <p:tgtEl>
                                          <p:spTgt spid="2092"/>
                                        </p:tgtEl>
                                        <p:attrNameLst>
                                          <p:attrName>style.visibility</p:attrName>
                                        </p:attrNameLst>
                                      </p:cBhvr>
                                      <p:to>
                                        <p:strVal val="hidden"/>
                                      </p:to>
                                    </p:set>
                                  </p:childTnLst>
                                  <p:subTnLst>
                                    <p:audio>
                                      <p:cMediaNode>
                                        <p:cTn display="0" masterRel="sameClick">
                                          <p:stCondLst>
                                            <p:cond evt="begin" delay="0">
                                              <p:tn val="162"/>
                                            </p:cond>
                                          </p:stCondLst>
                                          <p:endCondLst>
                                            <p:cond evt="onStopAudio" delay="0">
                                              <p:tgtEl>
                                                <p:sldTgt/>
                                              </p:tgtEl>
                                            </p:cond>
                                          </p:endCondLst>
                                        </p:cTn>
                                        <p:tgtEl>
                                          <p:sndTgt r:embed="rId2" name="hammer.wav"/>
                                        </p:tgtEl>
                                      </p:cMediaNode>
                                    </p:audio>
                                  </p:subTnLst>
                                </p:cTn>
                              </p:par>
                            </p:childTnLst>
                          </p:cTn>
                        </p:par>
                        <p:par>
                          <p:cTn id="165" fill="hold">
                            <p:stCondLst>
                              <p:cond delay="42800"/>
                            </p:stCondLst>
                            <p:childTnLst>
                              <p:par>
                                <p:cTn id="166" presetID="9" presetClass="exit" presetSubtype="0" fill="hold" grpId="0" nodeType="afterEffect">
                                  <p:stCondLst>
                                    <p:cond delay="600"/>
                                  </p:stCondLst>
                                  <p:childTnLst>
                                    <p:animEffect transition="out" filter="dissolve">
                                      <p:cBhvr>
                                        <p:cTn id="167" dur="500"/>
                                        <p:tgtEl>
                                          <p:spTgt spid="2093"/>
                                        </p:tgtEl>
                                      </p:cBhvr>
                                    </p:animEffect>
                                    <p:set>
                                      <p:cBhvr>
                                        <p:cTn id="168" dur="1" fill="hold">
                                          <p:stCondLst>
                                            <p:cond delay="499"/>
                                          </p:stCondLst>
                                        </p:cTn>
                                        <p:tgtEl>
                                          <p:spTgt spid="2093"/>
                                        </p:tgtEl>
                                        <p:attrNameLst>
                                          <p:attrName>style.visibility</p:attrName>
                                        </p:attrNameLst>
                                      </p:cBhvr>
                                      <p:to>
                                        <p:strVal val="hidden"/>
                                      </p:to>
                                    </p:set>
                                  </p:childTnLst>
                                  <p:subTnLst>
                                    <p:audio>
                                      <p:cMediaNode>
                                        <p:cTn display="0" masterRel="sameClick">
                                          <p:stCondLst>
                                            <p:cond evt="begin" delay="0">
                                              <p:tn val="166"/>
                                            </p:cond>
                                          </p:stCondLst>
                                          <p:endCondLst>
                                            <p:cond evt="onStopAudio" delay="0">
                                              <p:tgtEl>
                                                <p:sldTgt/>
                                              </p:tgtEl>
                                            </p:cond>
                                          </p:endCondLst>
                                        </p:cTn>
                                        <p:tgtEl>
                                          <p:sndTgt r:embed="rId2" name="hammer.wav"/>
                                        </p:tgtEl>
                                      </p:cMediaNode>
                                    </p:audio>
                                  </p:subTnLst>
                                </p:cTn>
                              </p:par>
                            </p:childTnLst>
                          </p:cTn>
                        </p:par>
                        <p:par>
                          <p:cTn id="169" fill="hold">
                            <p:stCondLst>
                              <p:cond delay="43900"/>
                            </p:stCondLst>
                            <p:childTnLst>
                              <p:par>
                                <p:cTn id="170" presetID="9" presetClass="exit" presetSubtype="0" fill="hold" grpId="0" nodeType="afterEffect">
                                  <p:stCondLst>
                                    <p:cond delay="600"/>
                                  </p:stCondLst>
                                  <p:childTnLst>
                                    <p:animEffect transition="out" filter="dissolve">
                                      <p:cBhvr>
                                        <p:cTn id="171" dur="500"/>
                                        <p:tgtEl>
                                          <p:spTgt spid="2094"/>
                                        </p:tgtEl>
                                      </p:cBhvr>
                                    </p:animEffect>
                                    <p:set>
                                      <p:cBhvr>
                                        <p:cTn id="172" dur="1" fill="hold">
                                          <p:stCondLst>
                                            <p:cond delay="499"/>
                                          </p:stCondLst>
                                        </p:cTn>
                                        <p:tgtEl>
                                          <p:spTgt spid="2094"/>
                                        </p:tgtEl>
                                        <p:attrNameLst>
                                          <p:attrName>style.visibility</p:attrName>
                                        </p:attrNameLst>
                                      </p:cBhvr>
                                      <p:to>
                                        <p:strVal val="hidden"/>
                                      </p:to>
                                    </p:set>
                                  </p:childTnLst>
                                  <p:subTnLst>
                                    <p:audio>
                                      <p:cMediaNode>
                                        <p:cTn display="0" masterRel="sameClick">
                                          <p:stCondLst>
                                            <p:cond evt="begin" delay="0">
                                              <p:tn val="170"/>
                                            </p:cond>
                                          </p:stCondLst>
                                          <p:endCondLst>
                                            <p:cond evt="onStopAudio" delay="0">
                                              <p:tgtEl>
                                                <p:sldTgt/>
                                              </p:tgtEl>
                                            </p:cond>
                                          </p:endCondLst>
                                        </p:cTn>
                                        <p:tgtEl>
                                          <p:sndTgt r:embed="rId2" name="hammer.wav"/>
                                        </p:tgtEl>
                                      </p:cMediaNode>
                                    </p:audio>
                                  </p:subTnLst>
                                </p:cTn>
                              </p:par>
                            </p:childTnLst>
                          </p:cTn>
                        </p:par>
                        <p:par>
                          <p:cTn id="173" fill="hold">
                            <p:stCondLst>
                              <p:cond delay="45000"/>
                            </p:stCondLst>
                            <p:childTnLst>
                              <p:par>
                                <p:cTn id="174" presetID="9" presetClass="exit" presetSubtype="0" fill="hold" grpId="0" nodeType="afterEffect">
                                  <p:stCondLst>
                                    <p:cond delay="600"/>
                                  </p:stCondLst>
                                  <p:childTnLst>
                                    <p:animEffect transition="out" filter="dissolve">
                                      <p:cBhvr>
                                        <p:cTn id="175" dur="500"/>
                                        <p:tgtEl>
                                          <p:spTgt spid="2095"/>
                                        </p:tgtEl>
                                      </p:cBhvr>
                                    </p:animEffect>
                                    <p:set>
                                      <p:cBhvr>
                                        <p:cTn id="176" dur="1" fill="hold">
                                          <p:stCondLst>
                                            <p:cond delay="499"/>
                                          </p:stCondLst>
                                        </p:cTn>
                                        <p:tgtEl>
                                          <p:spTgt spid="2095"/>
                                        </p:tgtEl>
                                        <p:attrNameLst>
                                          <p:attrName>style.visibility</p:attrName>
                                        </p:attrNameLst>
                                      </p:cBhvr>
                                      <p:to>
                                        <p:strVal val="hidden"/>
                                      </p:to>
                                    </p:set>
                                  </p:childTnLst>
                                  <p:subTnLst>
                                    <p:audio>
                                      <p:cMediaNode>
                                        <p:cTn display="0" masterRel="sameClick">
                                          <p:stCondLst>
                                            <p:cond evt="begin" delay="0">
                                              <p:tn val="174"/>
                                            </p:cond>
                                          </p:stCondLst>
                                          <p:endCondLst>
                                            <p:cond evt="onStopAudio" delay="0">
                                              <p:tgtEl>
                                                <p:sldTgt/>
                                              </p:tgtEl>
                                            </p:cond>
                                          </p:endCondLst>
                                        </p:cTn>
                                        <p:tgtEl>
                                          <p:sndTgt r:embed="rId2" name="hammer.wav"/>
                                        </p:tgtEl>
                                      </p:cMediaNode>
                                    </p:audio>
                                  </p:subTnLst>
                                </p:cTn>
                              </p:par>
                            </p:childTnLst>
                          </p:cTn>
                        </p:par>
                        <p:par>
                          <p:cTn id="177" fill="hold">
                            <p:stCondLst>
                              <p:cond delay="46100"/>
                            </p:stCondLst>
                            <p:childTnLst>
                              <p:par>
                                <p:cTn id="178" presetID="9" presetClass="exit" presetSubtype="0" fill="hold" grpId="0" nodeType="afterEffect">
                                  <p:stCondLst>
                                    <p:cond delay="600"/>
                                  </p:stCondLst>
                                  <p:childTnLst>
                                    <p:animEffect transition="out" filter="dissolve">
                                      <p:cBhvr>
                                        <p:cTn id="179" dur="500"/>
                                        <p:tgtEl>
                                          <p:spTgt spid="2096"/>
                                        </p:tgtEl>
                                      </p:cBhvr>
                                    </p:animEffect>
                                    <p:set>
                                      <p:cBhvr>
                                        <p:cTn id="180" dur="1" fill="hold">
                                          <p:stCondLst>
                                            <p:cond delay="499"/>
                                          </p:stCondLst>
                                        </p:cTn>
                                        <p:tgtEl>
                                          <p:spTgt spid="2096"/>
                                        </p:tgtEl>
                                        <p:attrNameLst>
                                          <p:attrName>style.visibility</p:attrName>
                                        </p:attrNameLst>
                                      </p:cBhvr>
                                      <p:to>
                                        <p:strVal val="hidden"/>
                                      </p:to>
                                    </p:set>
                                  </p:childTnLst>
                                  <p:subTnLst>
                                    <p:audio>
                                      <p:cMediaNode>
                                        <p:cTn display="0" masterRel="sameClick">
                                          <p:stCondLst>
                                            <p:cond evt="begin" delay="0">
                                              <p:tn val="178"/>
                                            </p:cond>
                                          </p:stCondLst>
                                          <p:endCondLst>
                                            <p:cond evt="onStopAudio" delay="0">
                                              <p:tgtEl>
                                                <p:sldTgt/>
                                              </p:tgtEl>
                                            </p:cond>
                                          </p:endCondLst>
                                        </p:cTn>
                                        <p:tgtEl>
                                          <p:sndTgt r:embed="rId2" name="hammer.wav"/>
                                        </p:tgtEl>
                                      </p:cMediaNode>
                                    </p:audio>
                                  </p:subTnLst>
                                </p:cTn>
                              </p:par>
                            </p:childTnLst>
                          </p:cTn>
                        </p:par>
                        <p:par>
                          <p:cTn id="181" fill="hold">
                            <p:stCondLst>
                              <p:cond delay="47200"/>
                            </p:stCondLst>
                            <p:childTnLst>
                              <p:par>
                                <p:cTn id="182" presetID="9" presetClass="exit" presetSubtype="0" fill="hold" grpId="0" nodeType="afterEffect">
                                  <p:stCondLst>
                                    <p:cond delay="600"/>
                                  </p:stCondLst>
                                  <p:childTnLst>
                                    <p:animEffect transition="out" filter="dissolve">
                                      <p:cBhvr>
                                        <p:cTn id="183" dur="500"/>
                                        <p:tgtEl>
                                          <p:spTgt spid="2097"/>
                                        </p:tgtEl>
                                      </p:cBhvr>
                                    </p:animEffect>
                                    <p:set>
                                      <p:cBhvr>
                                        <p:cTn id="184" dur="1" fill="hold">
                                          <p:stCondLst>
                                            <p:cond delay="499"/>
                                          </p:stCondLst>
                                        </p:cTn>
                                        <p:tgtEl>
                                          <p:spTgt spid="2097"/>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2" name="hammer.wav"/>
                                        </p:tgtEl>
                                      </p:cMediaNode>
                                    </p:audio>
                                  </p:subTnLst>
                                </p:cTn>
                              </p:par>
                            </p:childTnLst>
                          </p:cTn>
                        </p:par>
                        <p:par>
                          <p:cTn id="185" fill="hold">
                            <p:stCondLst>
                              <p:cond delay="48300"/>
                            </p:stCondLst>
                            <p:childTnLst>
                              <p:par>
                                <p:cTn id="186" presetID="9" presetClass="exit" presetSubtype="0" fill="hold" grpId="0" nodeType="afterEffect">
                                  <p:stCondLst>
                                    <p:cond delay="600"/>
                                  </p:stCondLst>
                                  <p:childTnLst>
                                    <p:animEffect transition="out" filter="dissolve">
                                      <p:cBhvr>
                                        <p:cTn id="187" dur="500"/>
                                        <p:tgtEl>
                                          <p:spTgt spid="2098"/>
                                        </p:tgtEl>
                                      </p:cBhvr>
                                    </p:animEffect>
                                    <p:set>
                                      <p:cBhvr>
                                        <p:cTn id="188" dur="1" fill="hold">
                                          <p:stCondLst>
                                            <p:cond delay="499"/>
                                          </p:stCondLst>
                                        </p:cTn>
                                        <p:tgtEl>
                                          <p:spTgt spid="2098"/>
                                        </p:tgtEl>
                                        <p:attrNameLst>
                                          <p:attrName>style.visibility</p:attrName>
                                        </p:attrNameLst>
                                      </p:cBhvr>
                                      <p:to>
                                        <p:strVal val="hidden"/>
                                      </p:to>
                                    </p:set>
                                  </p:childTnLst>
                                  <p:subTnLst>
                                    <p:audio>
                                      <p:cMediaNode>
                                        <p:cTn display="0" masterRel="sameClick">
                                          <p:stCondLst>
                                            <p:cond evt="begin" delay="0">
                                              <p:tn val="186"/>
                                            </p:cond>
                                          </p:stCondLst>
                                          <p:endCondLst>
                                            <p:cond evt="onStopAudio" delay="0">
                                              <p:tgtEl>
                                                <p:sldTgt/>
                                              </p:tgtEl>
                                            </p:cond>
                                          </p:endCondLst>
                                        </p:cTn>
                                        <p:tgtEl>
                                          <p:sndTgt r:embed="rId2" name="hammer.wav"/>
                                        </p:tgtEl>
                                      </p:cMediaNode>
                                    </p:audio>
                                  </p:subTnLst>
                                </p:cTn>
                              </p:par>
                            </p:childTnLst>
                          </p:cTn>
                        </p:par>
                        <p:par>
                          <p:cTn id="189" fill="hold">
                            <p:stCondLst>
                              <p:cond delay="49400"/>
                            </p:stCondLst>
                            <p:childTnLst>
                              <p:par>
                                <p:cTn id="190" presetID="9" presetClass="exit" presetSubtype="0" fill="hold" grpId="0" nodeType="afterEffect">
                                  <p:stCondLst>
                                    <p:cond delay="600"/>
                                  </p:stCondLst>
                                  <p:childTnLst>
                                    <p:animEffect transition="out" filter="dissolve">
                                      <p:cBhvr>
                                        <p:cTn id="191" dur="500"/>
                                        <p:tgtEl>
                                          <p:spTgt spid="2099"/>
                                        </p:tgtEl>
                                      </p:cBhvr>
                                    </p:animEffect>
                                    <p:set>
                                      <p:cBhvr>
                                        <p:cTn id="192" dur="1" fill="hold">
                                          <p:stCondLst>
                                            <p:cond delay="499"/>
                                          </p:stCondLst>
                                        </p:cTn>
                                        <p:tgtEl>
                                          <p:spTgt spid="2099"/>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2" name="hammer.wav"/>
                                        </p:tgtEl>
                                      </p:cMediaNode>
                                    </p:audio>
                                  </p:subTnLst>
                                </p:cTn>
                              </p:par>
                            </p:childTnLst>
                          </p:cTn>
                        </p:par>
                        <p:par>
                          <p:cTn id="193" fill="hold">
                            <p:stCondLst>
                              <p:cond delay="50500"/>
                            </p:stCondLst>
                            <p:childTnLst>
                              <p:par>
                                <p:cTn id="194" presetID="9" presetClass="exit" presetSubtype="0" fill="hold" grpId="0" nodeType="afterEffect">
                                  <p:stCondLst>
                                    <p:cond delay="600"/>
                                  </p:stCondLst>
                                  <p:childTnLst>
                                    <p:animEffect transition="out" filter="dissolve">
                                      <p:cBhvr>
                                        <p:cTn id="195" dur="500"/>
                                        <p:tgtEl>
                                          <p:spTgt spid="2100"/>
                                        </p:tgtEl>
                                      </p:cBhvr>
                                    </p:animEffect>
                                    <p:set>
                                      <p:cBhvr>
                                        <p:cTn id="196" dur="1" fill="hold">
                                          <p:stCondLst>
                                            <p:cond delay="499"/>
                                          </p:stCondLst>
                                        </p:cTn>
                                        <p:tgtEl>
                                          <p:spTgt spid="2100"/>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2" name="hammer.wav"/>
                                        </p:tgtEl>
                                      </p:cMediaNode>
                                    </p:audio>
                                  </p:subTnLst>
                                </p:cTn>
                              </p:par>
                            </p:childTnLst>
                          </p:cTn>
                        </p:par>
                        <p:par>
                          <p:cTn id="197" fill="hold">
                            <p:stCondLst>
                              <p:cond delay="51600"/>
                            </p:stCondLst>
                            <p:childTnLst>
                              <p:par>
                                <p:cTn id="198" presetID="9" presetClass="exit" presetSubtype="0" fill="hold" grpId="0" nodeType="afterEffect">
                                  <p:stCondLst>
                                    <p:cond delay="600"/>
                                  </p:stCondLst>
                                  <p:childTnLst>
                                    <p:animEffect transition="out" filter="dissolve">
                                      <p:cBhvr>
                                        <p:cTn id="199" dur="500"/>
                                        <p:tgtEl>
                                          <p:spTgt spid="2101"/>
                                        </p:tgtEl>
                                      </p:cBhvr>
                                    </p:animEffect>
                                    <p:set>
                                      <p:cBhvr>
                                        <p:cTn id="200" dur="1" fill="hold">
                                          <p:stCondLst>
                                            <p:cond delay="499"/>
                                          </p:stCondLst>
                                        </p:cTn>
                                        <p:tgtEl>
                                          <p:spTgt spid="2101"/>
                                        </p:tgtEl>
                                        <p:attrNameLst>
                                          <p:attrName>style.visibility</p:attrName>
                                        </p:attrNameLst>
                                      </p:cBhvr>
                                      <p:to>
                                        <p:strVal val="hidden"/>
                                      </p:to>
                                    </p:set>
                                  </p:childTnLst>
                                  <p:subTnLst>
                                    <p:audio>
                                      <p:cMediaNode>
                                        <p:cTn display="0" masterRel="sameClick">
                                          <p:stCondLst>
                                            <p:cond evt="begin" delay="0">
                                              <p:tn val="198"/>
                                            </p:cond>
                                          </p:stCondLst>
                                          <p:endCondLst>
                                            <p:cond evt="onStopAudio" delay="0">
                                              <p:tgtEl>
                                                <p:sldTgt/>
                                              </p:tgtEl>
                                            </p:cond>
                                          </p:endCondLst>
                                        </p:cTn>
                                        <p:tgtEl>
                                          <p:sndTgt r:embed="rId2" name="hammer.wav"/>
                                        </p:tgtEl>
                                      </p:cMediaNode>
                                    </p:audio>
                                  </p:subTnLst>
                                </p:cTn>
                              </p:par>
                            </p:childTnLst>
                          </p:cTn>
                        </p:par>
                        <p:par>
                          <p:cTn id="201" fill="hold">
                            <p:stCondLst>
                              <p:cond delay="52700"/>
                            </p:stCondLst>
                            <p:childTnLst>
                              <p:par>
                                <p:cTn id="202" presetID="9" presetClass="exit" presetSubtype="0" fill="hold" grpId="0" nodeType="afterEffect">
                                  <p:stCondLst>
                                    <p:cond delay="600"/>
                                  </p:stCondLst>
                                  <p:childTnLst>
                                    <p:animEffect transition="out" filter="dissolve">
                                      <p:cBhvr>
                                        <p:cTn id="203" dur="500"/>
                                        <p:tgtEl>
                                          <p:spTgt spid="2102"/>
                                        </p:tgtEl>
                                      </p:cBhvr>
                                    </p:animEffect>
                                    <p:set>
                                      <p:cBhvr>
                                        <p:cTn id="204" dur="1" fill="hold">
                                          <p:stCondLst>
                                            <p:cond delay="499"/>
                                          </p:stCondLst>
                                        </p:cTn>
                                        <p:tgtEl>
                                          <p:spTgt spid="2102"/>
                                        </p:tgtEl>
                                        <p:attrNameLst>
                                          <p:attrName>style.visibility</p:attrName>
                                        </p:attrNameLst>
                                      </p:cBhvr>
                                      <p:to>
                                        <p:strVal val="hidden"/>
                                      </p:to>
                                    </p:set>
                                  </p:childTnLst>
                                  <p:subTnLst>
                                    <p:audio>
                                      <p:cMediaNode>
                                        <p:cTn display="0" masterRel="sameClick">
                                          <p:stCondLst>
                                            <p:cond evt="begin" delay="0">
                                              <p:tn val="202"/>
                                            </p:cond>
                                          </p:stCondLst>
                                          <p:endCondLst>
                                            <p:cond evt="onStopAudio" delay="0">
                                              <p:tgtEl>
                                                <p:sldTgt/>
                                              </p:tgtEl>
                                            </p:cond>
                                          </p:endCondLst>
                                        </p:cTn>
                                        <p:tgtEl>
                                          <p:sndTgt r:embed="rId2" name="hammer.wav"/>
                                        </p:tgtEl>
                                      </p:cMediaNode>
                                    </p:audio>
                                  </p:subTnLst>
                                </p:cTn>
                              </p:par>
                            </p:childTnLst>
                          </p:cTn>
                        </p:par>
                        <p:par>
                          <p:cTn id="205" fill="hold">
                            <p:stCondLst>
                              <p:cond delay="53800"/>
                            </p:stCondLst>
                            <p:childTnLst>
                              <p:par>
                                <p:cTn id="206" presetID="9" presetClass="exit" presetSubtype="0" fill="hold" grpId="0" nodeType="afterEffect">
                                  <p:stCondLst>
                                    <p:cond delay="600"/>
                                  </p:stCondLst>
                                  <p:childTnLst>
                                    <p:animEffect transition="out" filter="dissolve">
                                      <p:cBhvr>
                                        <p:cTn id="207" dur="500"/>
                                        <p:tgtEl>
                                          <p:spTgt spid="2103"/>
                                        </p:tgtEl>
                                      </p:cBhvr>
                                    </p:animEffect>
                                    <p:set>
                                      <p:cBhvr>
                                        <p:cTn id="208" dur="1" fill="hold">
                                          <p:stCondLst>
                                            <p:cond delay="499"/>
                                          </p:stCondLst>
                                        </p:cTn>
                                        <p:tgtEl>
                                          <p:spTgt spid="2103"/>
                                        </p:tgtEl>
                                        <p:attrNameLst>
                                          <p:attrName>style.visibility</p:attrName>
                                        </p:attrNameLst>
                                      </p:cBhvr>
                                      <p:to>
                                        <p:strVal val="hidden"/>
                                      </p:to>
                                    </p:set>
                                  </p:childTnLst>
                                  <p:subTnLst>
                                    <p:audio>
                                      <p:cMediaNode>
                                        <p:cTn display="0" masterRel="sameClick">
                                          <p:stCondLst>
                                            <p:cond evt="begin" delay="0">
                                              <p:tn val="206"/>
                                            </p:cond>
                                          </p:stCondLst>
                                          <p:endCondLst>
                                            <p:cond evt="onStopAudio" delay="0">
                                              <p:tgtEl>
                                                <p:sldTgt/>
                                              </p:tgtEl>
                                            </p:cond>
                                          </p:endCondLst>
                                        </p:cTn>
                                        <p:tgtEl>
                                          <p:sndTgt r:embed="rId2" name="hammer.wav"/>
                                        </p:tgtEl>
                                      </p:cMediaNode>
                                    </p:audio>
                                  </p:subTnLst>
                                </p:cTn>
                              </p:par>
                            </p:childTnLst>
                          </p:cTn>
                        </p:par>
                        <p:par>
                          <p:cTn id="209" fill="hold">
                            <p:stCondLst>
                              <p:cond delay="54900"/>
                            </p:stCondLst>
                            <p:childTnLst>
                              <p:par>
                                <p:cTn id="210" presetID="9" presetClass="exit" presetSubtype="0" fill="hold" grpId="0" nodeType="afterEffect">
                                  <p:stCondLst>
                                    <p:cond delay="600"/>
                                  </p:stCondLst>
                                  <p:childTnLst>
                                    <p:animEffect transition="out" filter="dissolve">
                                      <p:cBhvr>
                                        <p:cTn id="211" dur="500"/>
                                        <p:tgtEl>
                                          <p:spTgt spid="2104"/>
                                        </p:tgtEl>
                                      </p:cBhvr>
                                    </p:animEffect>
                                    <p:set>
                                      <p:cBhvr>
                                        <p:cTn id="212" dur="1" fill="hold">
                                          <p:stCondLst>
                                            <p:cond delay="499"/>
                                          </p:stCondLst>
                                        </p:cTn>
                                        <p:tgtEl>
                                          <p:spTgt spid="2104"/>
                                        </p:tgtEl>
                                        <p:attrNameLst>
                                          <p:attrName>style.visibility</p:attrName>
                                        </p:attrNameLst>
                                      </p:cBhvr>
                                      <p:to>
                                        <p:strVal val="hidden"/>
                                      </p:to>
                                    </p:set>
                                  </p:childTnLst>
                                  <p:subTnLst>
                                    <p:audio>
                                      <p:cMediaNode>
                                        <p:cTn display="0" masterRel="sameClick">
                                          <p:stCondLst>
                                            <p:cond evt="begin" delay="0">
                                              <p:tn val="210"/>
                                            </p:cond>
                                          </p:stCondLst>
                                          <p:endCondLst>
                                            <p:cond evt="onStopAudio" delay="0">
                                              <p:tgtEl>
                                                <p:sldTgt/>
                                              </p:tgtEl>
                                            </p:cond>
                                          </p:endCondLst>
                                        </p:cTn>
                                        <p:tgtEl>
                                          <p:sndTgt r:embed="rId2" name="hammer.wav"/>
                                        </p:tgtEl>
                                      </p:cMediaNode>
                                    </p:audio>
                                  </p:subTnLst>
                                </p:cTn>
                              </p:par>
                            </p:childTnLst>
                          </p:cTn>
                        </p:par>
                        <p:par>
                          <p:cTn id="213" fill="hold">
                            <p:stCondLst>
                              <p:cond delay="56000"/>
                            </p:stCondLst>
                            <p:childTnLst>
                              <p:par>
                                <p:cTn id="214" presetID="9" presetClass="exit" presetSubtype="0" fill="hold" grpId="0" nodeType="afterEffect">
                                  <p:stCondLst>
                                    <p:cond delay="600"/>
                                  </p:stCondLst>
                                  <p:childTnLst>
                                    <p:animEffect transition="out" filter="dissolve">
                                      <p:cBhvr>
                                        <p:cTn id="215" dur="500"/>
                                        <p:tgtEl>
                                          <p:spTgt spid="2105"/>
                                        </p:tgtEl>
                                      </p:cBhvr>
                                    </p:animEffect>
                                    <p:set>
                                      <p:cBhvr>
                                        <p:cTn id="216" dur="1" fill="hold">
                                          <p:stCondLst>
                                            <p:cond delay="499"/>
                                          </p:stCondLst>
                                        </p:cTn>
                                        <p:tgtEl>
                                          <p:spTgt spid="2105"/>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2" name="hammer.wav"/>
                                        </p:tgtEl>
                                      </p:cMediaNode>
                                    </p:audio>
                                  </p:subTnLst>
                                </p:cTn>
                              </p:par>
                            </p:childTnLst>
                          </p:cTn>
                        </p:par>
                        <p:par>
                          <p:cTn id="217" fill="hold">
                            <p:stCondLst>
                              <p:cond delay="57100"/>
                            </p:stCondLst>
                            <p:childTnLst>
                              <p:par>
                                <p:cTn id="218" presetID="9" presetClass="exit" presetSubtype="0" fill="hold" grpId="0" nodeType="afterEffect">
                                  <p:stCondLst>
                                    <p:cond delay="600"/>
                                  </p:stCondLst>
                                  <p:childTnLst>
                                    <p:animEffect transition="out" filter="dissolve">
                                      <p:cBhvr>
                                        <p:cTn id="219" dur="500"/>
                                        <p:tgtEl>
                                          <p:spTgt spid="2106"/>
                                        </p:tgtEl>
                                      </p:cBhvr>
                                    </p:animEffect>
                                    <p:set>
                                      <p:cBhvr>
                                        <p:cTn id="220" dur="1" fill="hold">
                                          <p:stCondLst>
                                            <p:cond delay="499"/>
                                          </p:stCondLst>
                                        </p:cTn>
                                        <p:tgtEl>
                                          <p:spTgt spid="2106"/>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2" name="hammer.wav"/>
                                        </p:tgtEl>
                                      </p:cMediaNode>
                                    </p:audio>
                                  </p:subTnLst>
                                </p:cTn>
                              </p:par>
                            </p:childTnLst>
                          </p:cTn>
                        </p:par>
                        <p:par>
                          <p:cTn id="221" fill="hold">
                            <p:stCondLst>
                              <p:cond delay="58200"/>
                            </p:stCondLst>
                            <p:childTnLst>
                              <p:par>
                                <p:cTn id="222" presetID="9" presetClass="exit" presetSubtype="0" fill="hold" grpId="0" nodeType="afterEffect">
                                  <p:stCondLst>
                                    <p:cond delay="600"/>
                                  </p:stCondLst>
                                  <p:childTnLst>
                                    <p:animEffect transition="out" filter="dissolve">
                                      <p:cBhvr>
                                        <p:cTn id="223" dur="500"/>
                                        <p:tgtEl>
                                          <p:spTgt spid="2107"/>
                                        </p:tgtEl>
                                      </p:cBhvr>
                                    </p:animEffect>
                                    <p:set>
                                      <p:cBhvr>
                                        <p:cTn id="224" dur="1" fill="hold">
                                          <p:stCondLst>
                                            <p:cond delay="499"/>
                                          </p:stCondLst>
                                        </p:cTn>
                                        <p:tgtEl>
                                          <p:spTgt spid="2107"/>
                                        </p:tgtEl>
                                        <p:attrNameLst>
                                          <p:attrName>style.visibility</p:attrName>
                                        </p:attrNameLst>
                                      </p:cBhvr>
                                      <p:to>
                                        <p:strVal val="hidden"/>
                                      </p:to>
                                    </p:set>
                                  </p:childTnLst>
                                  <p:subTnLst>
                                    <p:audio>
                                      <p:cMediaNode>
                                        <p:cTn display="0" masterRel="sameClick">
                                          <p:stCondLst>
                                            <p:cond evt="begin" delay="0">
                                              <p:tn val="222"/>
                                            </p:cond>
                                          </p:stCondLst>
                                          <p:endCondLst>
                                            <p:cond evt="onStopAudio" delay="0">
                                              <p:tgtEl>
                                                <p:sldTgt/>
                                              </p:tgtEl>
                                            </p:cond>
                                          </p:endCondLst>
                                        </p:cTn>
                                        <p:tgtEl>
                                          <p:sndTgt r:embed="rId2" name="hammer.wav"/>
                                        </p:tgtEl>
                                      </p:cMediaNode>
                                    </p:audio>
                                  </p:subTnLst>
                                </p:cTn>
                              </p:par>
                            </p:childTnLst>
                          </p:cTn>
                        </p:par>
                        <p:par>
                          <p:cTn id="225" fill="hold">
                            <p:stCondLst>
                              <p:cond delay="59300"/>
                            </p:stCondLst>
                            <p:childTnLst>
                              <p:par>
                                <p:cTn id="226" presetID="9" presetClass="exit" presetSubtype="0" fill="hold" grpId="0" nodeType="afterEffect">
                                  <p:stCondLst>
                                    <p:cond delay="600"/>
                                  </p:stCondLst>
                                  <p:childTnLst>
                                    <p:animEffect transition="out" filter="dissolve">
                                      <p:cBhvr>
                                        <p:cTn id="227" dur="500"/>
                                        <p:tgtEl>
                                          <p:spTgt spid="2108"/>
                                        </p:tgtEl>
                                      </p:cBhvr>
                                    </p:animEffect>
                                    <p:set>
                                      <p:cBhvr>
                                        <p:cTn id="228" dur="1" fill="hold">
                                          <p:stCondLst>
                                            <p:cond delay="499"/>
                                          </p:stCondLst>
                                        </p:cTn>
                                        <p:tgtEl>
                                          <p:spTgt spid="2108"/>
                                        </p:tgtEl>
                                        <p:attrNameLst>
                                          <p:attrName>style.visibility</p:attrName>
                                        </p:attrNameLst>
                                      </p:cBhvr>
                                      <p:to>
                                        <p:strVal val="hidden"/>
                                      </p:to>
                                    </p:set>
                                  </p:childTnLst>
                                  <p:subTnLst>
                                    <p:audio>
                                      <p:cMediaNode>
                                        <p:cTn display="0" masterRel="sameClick">
                                          <p:stCondLst>
                                            <p:cond evt="begin" delay="0">
                                              <p:tn val="226"/>
                                            </p:cond>
                                          </p:stCondLst>
                                          <p:endCondLst>
                                            <p:cond evt="onStopAudio" delay="0">
                                              <p:tgtEl>
                                                <p:sldTgt/>
                                              </p:tgtEl>
                                            </p:cond>
                                          </p:endCondLst>
                                        </p:cTn>
                                        <p:tgtEl>
                                          <p:sndTgt r:embed="rId2" name="hammer.wav"/>
                                        </p:tgtEl>
                                      </p:cMediaNode>
                                    </p:audio>
                                  </p:subTnLst>
                                </p:cTn>
                              </p:par>
                            </p:childTnLst>
                          </p:cTn>
                        </p:par>
                        <p:par>
                          <p:cTn id="229" fill="hold">
                            <p:stCondLst>
                              <p:cond delay="60400"/>
                            </p:stCondLst>
                            <p:childTnLst>
                              <p:par>
                                <p:cTn id="230" presetID="9" presetClass="exit" presetSubtype="0" fill="hold" grpId="0" nodeType="afterEffect">
                                  <p:stCondLst>
                                    <p:cond delay="600"/>
                                  </p:stCondLst>
                                  <p:childTnLst>
                                    <p:animEffect transition="out" filter="dissolve">
                                      <p:cBhvr>
                                        <p:cTn id="231" dur="500"/>
                                        <p:tgtEl>
                                          <p:spTgt spid="2109"/>
                                        </p:tgtEl>
                                      </p:cBhvr>
                                    </p:animEffect>
                                    <p:set>
                                      <p:cBhvr>
                                        <p:cTn id="232" dur="1" fill="hold">
                                          <p:stCondLst>
                                            <p:cond delay="499"/>
                                          </p:stCondLst>
                                        </p:cTn>
                                        <p:tgtEl>
                                          <p:spTgt spid="2109"/>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2" name="hammer.wav"/>
                                        </p:tgtEl>
                                      </p:cMediaNode>
                                    </p:audio>
                                  </p:subTnLst>
                                </p:cTn>
                              </p:par>
                            </p:childTnLst>
                          </p:cTn>
                        </p:par>
                        <p:par>
                          <p:cTn id="233" fill="hold">
                            <p:stCondLst>
                              <p:cond delay="61500"/>
                            </p:stCondLst>
                            <p:childTnLst>
                              <p:par>
                                <p:cTn id="234" presetID="9" presetClass="exit" presetSubtype="0" fill="hold" grpId="0" nodeType="afterEffect">
                                  <p:stCondLst>
                                    <p:cond delay="600"/>
                                  </p:stCondLst>
                                  <p:childTnLst>
                                    <p:animEffect transition="out" filter="dissolve">
                                      <p:cBhvr>
                                        <p:cTn id="235" dur="500"/>
                                        <p:tgtEl>
                                          <p:spTgt spid="2110"/>
                                        </p:tgtEl>
                                      </p:cBhvr>
                                    </p:animEffect>
                                    <p:set>
                                      <p:cBhvr>
                                        <p:cTn id="236" dur="1" fill="hold">
                                          <p:stCondLst>
                                            <p:cond delay="499"/>
                                          </p:stCondLst>
                                        </p:cTn>
                                        <p:tgtEl>
                                          <p:spTgt spid="2110"/>
                                        </p:tgtEl>
                                        <p:attrNameLst>
                                          <p:attrName>style.visibility</p:attrName>
                                        </p:attrNameLst>
                                      </p:cBhvr>
                                      <p:to>
                                        <p:strVal val="hidden"/>
                                      </p:to>
                                    </p:set>
                                  </p:childTnLst>
                                  <p:subTnLst>
                                    <p:audio>
                                      <p:cMediaNode>
                                        <p:cTn display="0" masterRel="sameClick">
                                          <p:stCondLst>
                                            <p:cond evt="begin" delay="0">
                                              <p:tn val="234"/>
                                            </p:cond>
                                          </p:stCondLst>
                                          <p:endCondLst>
                                            <p:cond evt="onStopAudio" delay="0">
                                              <p:tgtEl>
                                                <p:sldTgt/>
                                              </p:tgtEl>
                                            </p:cond>
                                          </p:endCondLst>
                                        </p:cTn>
                                        <p:tgtEl>
                                          <p:sndTgt r:embed="rId2" name="hammer.wav"/>
                                        </p:tgtEl>
                                      </p:cMediaNode>
                                    </p:audio>
                                  </p:subTnLst>
                                </p:cTn>
                              </p:par>
                            </p:childTnLst>
                          </p:cTn>
                        </p:par>
                        <p:par>
                          <p:cTn id="237" fill="hold">
                            <p:stCondLst>
                              <p:cond delay="62600"/>
                            </p:stCondLst>
                            <p:childTnLst>
                              <p:par>
                                <p:cTn id="238" presetID="9" presetClass="exit" presetSubtype="0" fill="hold" grpId="0" nodeType="afterEffect">
                                  <p:stCondLst>
                                    <p:cond delay="600"/>
                                  </p:stCondLst>
                                  <p:childTnLst>
                                    <p:animEffect transition="out" filter="dissolve">
                                      <p:cBhvr>
                                        <p:cTn id="239" dur="500"/>
                                        <p:tgtEl>
                                          <p:spTgt spid="2111"/>
                                        </p:tgtEl>
                                      </p:cBhvr>
                                    </p:animEffect>
                                    <p:set>
                                      <p:cBhvr>
                                        <p:cTn id="240" dur="1" fill="hold">
                                          <p:stCondLst>
                                            <p:cond delay="499"/>
                                          </p:stCondLst>
                                        </p:cTn>
                                        <p:tgtEl>
                                          <p:spTgt spid="2111"/>
                                        </p:tgtEl>
                                        <p:attrNameLst>
                                          <p:attrName>style.visibility</p:attrName>
                                        </p:attrNameLst>
                                      </p:cBhvr>
                                      <p:to>
                                        <p:strVal val="hidden"/>
                                      </p:to>
                                    </p:set>
                                  </p:childTnLst>
                                  <p:subTnLst>
                                    <p:audio>
                                      <p:cMediaNode>
                                        <p:cTn display="0" masterRel="sameClick">
                                          <p:stCondLst>
                                            <p:cond evt="begin" delay="0">
                                              <p:tn val="238"/>
                                            </p:cond>
                                          </p:stCondLst>
                                          <p:endCondLst>
                                            <p:cond evt="onStopAudio" delay="0">
                                              <p:tgtEl>
                                                <p:sldTgt/>
                                              </p:tgtEl>
                                            </p:cond>
                                          </p:endCondLst>
                                        </p:cTn>
                                        <p:tgtEl>
                                          <p:sndTgt r:embed="rId2" name="hammer.wav"/>
                                        </p:tgtEl>
                                      </p:cMediaNode>
                                    </p:audio>
                                  </p:subTnLst>
                                </p:cTn>
                              </p:par>
                            </p:childTnLst>
                          </p:cTn>
                        </p:par>
                        <p:par>
                          <p:cTn id="241" fill="hold">
                            <p:stCondLst>
                              <p:cond delay="63700"/>
                            </p:stCondLst>
                            <p:childTnLst>
                              <p:par>
                                <p:cTn id="242" presetID="9" presetClass="exit" presetSubtype="0" fill="hold" grpId="0" nodeType="afterEffect">
                                  <p:stCondLst>
                                    <p:cond delay="600"/>
                                  </p:stCondLst>
                                  <p:childTnLst>
                                    <p:animEffect transition="out" filter="dissolve">
                                      <p:cBhvr>
                                        <p:cTn id="243" dur="500"/>
                                        <p:tgtEl>
                                          <p:spTgt spid="2112"/>
                                        </p:tgtEl>
                                      </p:cBhvr>
                                    </p:animEffect>
                                    <p:set>
                                      <p:cBhvr>
                                        <p:cTn id="244" dur="1" fill="hold">
                                          <p:stCondLst>
                                            <p:cond delay="499"/>
                                          </p:stCondLst>
                                        </p:cTn>
                                        <p:tgtEl>
                                          <p:spTgt spid="2112"/>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2" name="hammer.wav"/>
                                        </p:tgtEl>
                                      </p:cMediaNode>
                                    </p:audio>
                                  </p:subTnLst>
                                </p:cTn>
                              </p:par>
                            </p:childTnLst>
                          </p:cTn>
                        </p:par>
                        <p:par>
                          <p:cTn id="245" fill="hold">
                            <p:stCondLst>
                              <p:cond delay="64800"/>
                            </p:stCondLst>
                            <p:childTnLst>
                              <p:par>
                                <p:cTn id="246" presetID="9" presetClass="exit" presetSubtype="0" fill="hold" grpId="0" nodeType="afterEffect">
                                  <p:stCondLst>
                                    <p:cond delay="600"/>
                                  </p:stCondLst>
                                  <p:childTnLst>
                                    <p:animEffect transition="out" filter="dissolve">
                                      <p:cBhvr>
                                        <p:cTn id="247" dur="500"/>
                                        <p:tgtEl>
                                          <p:spTgt spid="2113"/>
                                        </p:tgtEl>
                                      </p:cBhvr>
                                    </p:animEffect>
                                    <p:set>
                                      <p:cBhvr>
                                        <p:cTn id="248" dur="1" fill="hold">
                                          <p:stCondLst>
                                            <p:cond delay="499"/>
                                          </p:stCondLst>
                                        </p:cTn>
                                        <p:tgtEl>
                                          <p:spTgt spid="2113"/>
                                        </p:tgtEl>
                                        <p:attrNameLst>
                                          <p:attrName>style.visibility</p:attrName>
                                        </p:attrNameLst>
                                      </p:cBhvr>
                                      <p:to>
                                        <p:strVal val="hidden"/>
                                      </p:to>
                                    </p:set>
                                  </p:childTnLst>
                                  <p:subTnLst>
                                    <p:audio>
                                      <p:cMediaNode>
                                        <p:cTn display="0" masterRel="sameClick">
                                          <p:stCondLst>
                                            <p:cond evt="begin" delay="0">
                                              <p:tn val="246"/>
                                            </p:cond>
                                          </p:stCondLst>
                                          <p:endCondLst>
                                            <p:cond evt="onStopAudio" delay="0">
                                              <p:tgtEl>
                                                <p:sldTgt/>
                                              </p:tgtEl>
                                            </p:cond>
                                          </p:endCondLst>
                                        </p:cTn>
                                        <p:tgtEl>
                                          <p:sndTgt r:embed="rId2" name="hammer.wav"/>
                                        </p:tgtEl>
                                      </p:cMediaNode>
                                    </p:audio>
                                  </p:subTnLst>
                                </p:cTn>
                              </p:par>
                            </p:childTnLst>
                          </p:cTn>
                        </p:par>
                        <p:par>
                          <p:cTn id="249" fill="hold">
                            <p:stCondLst>
                              <p:cond delay="65900"/>
                            </p:stCondLst>
                            <p:childTnLst>
                              <p:par>
                                <p:cTn id="250" presetID="47" presetClass="entr" presetSubtype="0" fill="hold" grpId="0" nodeType="afterEffect">
                                  <p:stCondLst>
                                    <p:cond delay="0"/>
                                  </p:stCondLst>
                                  <p:childTnLst>
                                    <p:set>
                                      <p:cBhvr>
                                        <p:cTn id="251" dur="1" fill="hold">
                                          <p:stCondLst>
                                            <p:cond delay="0"/>
                                          </p:stCondLst>
                                        </p:cTn>
                                        <p:tgtEl>
                                          <p:spTgt spid="2114"/>
                                        </p:tgtEl>
                                        <p:attrNameLst>
                                          <p:attrName>style.visibility</p:attrName>
                                        </p:attrNameLst>
                                      </p:cBhvr>
                                      <p:to>
                                        <p:strVal val="visible"/>
                                      </p:to>
                                    </p:set>
                                    <p:animEffect transition="in" filter="fade">
                                      <p:cBhvr>
                                        <p:cTn id="252" dur="1000"/>
                                        <p:tgtEl>
                                          <p:spTgt spid="2114"/>
                                        </p:tgtEl>
                                      </p:cBhvr>
                                    </p:animEffect>
                                    <p:anim calcmode="lin" valueType="num">
                                      <p:cBhvr>
                                        <p:cTn id="253" dur="1000" fill="hold"/>
                                        <p:tgtEl>
                                          <p:spTgt spid="2114"/>
                                        </p:tgtEl>
                                        <p:attrNameLst>
                                          <p:attrName>ppt_x</p:attrName>
                                        </p:attrNameLst>
                                      </p:cBhvr>
                                      <p:tavLst>
                                        <p:tav tm="0">
                                          <p:val>
                                            <p:strVal val="#ppt_x"/>
                                          </p:val>
                                        </p:tav>
                                        <p:tav tm="100000">
                                          <p:val>
                                            <p:strVal val="#ppt_x"/>
                                          </p:val>
                                        </p:tav>
                                      </p:tavLst>
                                    </p:anim>
                                    <p:anim calcmode="lin" valueType="num">
                                      <p:cBhvr>
                                        <p:cTn id="254" dur="1000" fill="hold"/>
                                        <p:tgtEl>
                                          <p:spTgt spid="21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p:bldP spid="2113" grpId="0" animBg="1"/>
      <p:bldP spid="2112" grpId="0" animBg="1"/>
      <p:bldP spid="2111" grpId="0" animBg="1"/>
      <p:bldP spid="2110" grpId="0" animBg="1"/>
      <p:bldP spid="2109" grpId="0" animBg="1"/>
      <p:bldP spid="2108" grpId="0" animBg="1"/>
      <p:bldP spid="2107" grpId="0" animBg="1"/>
      <p:bldP spid="2106" grpId="0" animBg="1"/>
      <p:bldP spid="2105" grpId="0" animBg="1"/>
      <p:bldP spid="2104" grpId="0" animBg="1"/>
      <p:bldP spid="2103" grpId="0" animBg="1"/>
      <p:bldP spid="2102" grpId="0" animBg="1"/>
      <p:bldP spid="2101" grpId="0" animBg="1"/>
      <p:bldP spid="2100" grpId="0" animBg="1"/>
      <p:bldP spid="2099" grpId="0" animBg="1"/>
      <p:bldP spid="2098" grpId="0" animBg="1"/>
      <p:bldP spid="2097" grpId="0" animBg="1"/>
      <p:bldP spid="2096" grpId="0" animBg="1"/>
      <p:bldP spid="2095" grpId="0" animBg="1"/>
      <p:bldP spid="2094" grpId="0" animBg="1"/>
      <p:bldP spid="2093" grpId="0" animBg="1"/>
      <p:bldP spid="2092" grpId="0" animBg="1"/>
      <p:bldP spid="2091" grpId="0" animBg="1"/>
      <p:bldP spid="2090" grpId="0" animBg="1"/>
      <p:bldP spid="2089" grpId="0" animBg="1"/>
      <p:bldP spid="2088" grpId="0" animBg="1"/>
      <p:bldP spid="2087" grpId="0" animBg="1"/>
      <p:bldP spid="2086" grpId="0" animBg="1"/>
      <p:bldP spid="2085" grpId="0" animBg="1"/>
      <p:bldP spid="2084" grpId="0" animBg="1"/>
      <p:bldP spid="2083" grpId="0" animBg="1"/>
      <p:bldP spid="2082" grpId="0" animBg="1"/>
      <p:bldP spid="2081" grpId="0" animBg="1"/>
      <p:bldP spid="2080" grpId="0" animBg="1"/>
      <p:bldP spid="2079" grpId="0" animBg="1"/>
      <p:bldP spid="2078" grpId="0" animBg="1"/>
      <p:bldP spid="2077" grpId="0" animBg="1"/>
      <p:bldP spid="2076" grpId="0" animBg="1"/>
      <p:bldP spid="2075" grpId="0" animBg="1"/>
      <p:bldP spid="2074" grpId="0" animBg="1"/>
      <p:bldP spid="2073" grpId="0" animBg="1"/>
      <p:bldP spid="2072" grpId="0" animBg="1"/>
      <p:bldP spid="2071" grpId="0" animBg="1"/>
      <p:bldP spid="2070" grpId="0" animBg="1"/>
      <p:bldP spid="2069" grpId="0" animBg="1"/>
      <p:bldP spid="2068" grpId="0" animBg="1"/>
      <p:bldP spid="2067" grpId="0" animBg="1"/>
      <p:bldP spid="2066" grpId="0" animBg="1"/>
      <p:bldP spid="2065" grpId="0" animBg="1"/>
      <p:bldP spid="2064" grpId="0" animBg="1"/>
      <p:bldP spid="2063" grpId="0" animBg="1"/>
      <p:bldP spid="2062" grpId="0" animBg="1"/>
      <p:bldP spid="2061" grpId="0" animBg="1"/>
      <p:bldP spid="2060" grpId="0" animBg="1"/>
      <p:bldP spid="2059" grpId="0" animBg="1"/>
      <p:bldP spid="2058" grpId="0" animBg="1"/>
      <p:bldP spid="2057" grpId="0" animBg="1"/>
      <p:bldP spid="2056" grpId="0" animBg="1"/>
      <p:bldP spid="2055" grpId="0" animBg="1"/>
      <p:bldP spid="2052" grpId="0" animBg="1"/>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228600" y="1066800"/>
          <a:ext cx="3733800" cy="5303276"/>
        </p:xfrm>
        <a:graphic>
          <a:graphicData uri="http://schemas.openxmlformats.org/drawingml/2006/table">
            <a:tbl>
              <a:tblPr firstRow="1" bandRow="1">
                <a:tableStyleId>{5C22544A-7EE6-4342-B048-85BDC9FD1C3A}</a:tableStyleId>
              </a:tblPr>
              <a:tblGrid>
                <a:gridCol w="3733800"/>
              </a:tblGrid>
              <a:tr h="487680">
                <a:tc>
                  <a:txBody>
                    <a:bodyPr/>
                    <a:lstStyle/>
                    <a:p>
                      <a:pPr algn="ctr"/>
                      <a:r>
                        <a:rPr lang="en-US" sz="3600" dirty="0" smtClean="0">
                          <a:solidFill>
                            <a:schemeClr val="tx1"/>
                          </a:solidFill>
                          <a:latin typeface="Arial" pitchFamily="34" charset="0"/>
                          <a:cs typeface="Arial" pitchFamily="34" charset="0"/>
                        </a:rPr>
                        <a:t>CỘT</a:t>
                      </a:r>
                      <a:r>
                        <a:rPr lang="en-US" sz="3600" baseline="0" dirty="0" smtClean="0">
                          <a:solidFill>
                            <a:schemeClr val="tx1"/>
                          </a:solidFill>
                          <a:latin typeface="Arial" pitchFamily="34" charset="0"/>
                          <a:cs typeface="Arial" pitchFamily="34" charset="0"/>
                        </a:rPr>
                        <a:t> A</a:t>
                      </a:r>
                      <a:endParaRPr lang="en-US" sz="36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0800">
                <a:tc>
                  <a:txBody>
                    <a:bodyPr/>
                    <a:lstStyle/>
                    <a:p>
                      <a:pPr marL="342900" indent="-342900">
                        <a:buFont typeface="+mj-lt"/>
                        <a:buNone/>
                      </a:pPr>
                      <a:r>
                        <a:rPr lang="en-US" sz="2000" baseline="0" dirty="0" smtClean="0">
                          <a:solidFill>
                            <a:schemeClr val="tx1"/>
                          </a:solidFill>
                          <a:latin typeface="Arial" pitchFamily="34" charset="0"/>
                          <a:cs typeface="Arial" pitchFamily="34" charset="0"/>
                        </a:rPr>
                        <a:t>1. Tạo bảng</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6456">
                <a:tc>
                  <a:txBody>
                    <a:bodyPr/>
                    <a:lstStyle/>
                    <a:p>
                      <a:pPr marL="342900" indent="-342900">
                        <a:buFont typeface="+mj-lt"/>
                        <a:buNone/>
                      </a:pPr>
                      <a:r>
                        <a:rPr lang="en-US" sz="2000" dirty="0" smtClean="0">
                          <a:solidFill>
                            <a:schemeClr val="tx1"/>
                          </a:solidFill>
                          <a:latin typeface="Arial" pitchFamily="34" charset="0"/>
                          <a:cs typeface="Arial" pitchFamily="34" charset="0"/>
                        </a:rPr>
                        <a:t>2. </a:t>
                      </a:r>
                      <a:r>
                        <a:rPr lang="en-US" sz="2000" kern="1200" dirty="0" smtClean="0">
                          <a:solidFill>
                            <a:schemeClr val="dk1"/>
                          </a:solidFill>
                          <a:latin typeface="Arial" pitchFamily="34" charset="0"/>
                          <a:ea typeface="+mn-ea"/>
                          <a:cs typeface="Arial" pitchFamily="34" charset="0"/>
                        </a:rPr>
                        <a:t>Để nhập nội dung vào ô</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6925">
                <a:tc>
                  <a:txBody>
                    <a:bodyPr/>
                    <a:lstStyle/>
                    <a:p>
                      <a:r>
                        <a:rPr lang="en-US" sz="2000" dirty="0" smtClean="0">
                          <a:solidFill>
                            <a:schemeClr val="tx1"/>
                          </a:solidFill>
                          <a:latin typeface="Arial" pitchFamily="34" charset="0"/>
                          <a:cs typeface="Arial" pitchFamily="34" charset="0"/>
                        </a:rPr>
                        <a:t>3. </a:t>
                      </a:r>
                      <a:r>
                        <a:rPr lang="en-US" sz="2000" kern="1200" dirty="0" smtClean="0">
                          <a:solidFill>
                            <a:schemeClr val="dk1"/>
                          </a:solidFill>
                          <a:latin typeface="Arial" pitchFamily="34" charset="0"/>
                          <a:ea typeface="+mn-ea"/>
                          <a:cs typeface="Arial" pitchFamily="34" charset="0"/>
                        </a:rPr>
                        <a:t>Để thay đổi độ rộng của cột hay chiều cao của hàng, em kéo thả chuột khi con trỏ chuột có hình nào dưới đây</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6024">
                <a:tc>
                  <a:txBody>
                    <a:bodyPr/>
                    <a:lstStyle/>
                    <a:p>
                      <a:r>
                        <a:rPr lang="en-US" sz="2000" dirty="0" smtClean="0">
                          <a:solidFill>
                            <a:schemeClr val="tx1"/>
                          </a:solidFill>
                          <a:latin typeface="Arial" pitchFamily="34" charset="0"/>
                          <a:cs typeface="Arial" pitchFamily="34" charset="0"/>
                        </a:rPr>
                        <a:t>4. </a:t>
                      </a:r>
                      <a:r>
                        <a:rPr lang="en-US" sz="2000" kern="1200" dirty="0" smtClean="0">
                          <a:solidFill>
                            <a:schemeClr val="dk1"/>
                          </a:solidFill>
                          <a:latin typeface="Arial" pitchFamily="34" charset="0"/>
                          <a:ea typeface="+mn-ea"/>
                          <a:cs typeface="Arial" pitchFamily="34" charset="0"/>
                        </a:rPr>
                        <a:t>Trước khi tạo bảng ta cần xác định</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2991">
                <a:tc>
                  <a:txBody>
                    <a:bodyPr/>
                    <a:lstStyle/>
                    <a:p>
                      <a:r>
                        <a:rPr lang="en-US" sz="2000" dirty="0" smtClean="0">
                          <a:solidFill>
                            <a:schemeClr val="tx1"/>
                          </a:solidFill>
                          <a:latin typeface="Arial" pitchFamily="34" charset="0"/>
                          <a:cs typeface="Arial" pitchFamily="34" charset="0"/>
                        </a:rPr>
                        <a:t>5. </a:t>
                      </a:r>
                      <a:r>
                        <a:rPr lang="en-US" sz="2000" kern="1200" dirty="0" smtClean="0">
                          <a:solidFill>
                            <a:schemeClr val="dk1"/>
                          </a:solidFill>
                          <a:latin typeface="Arial" pitchFamily="34" charset="0"/>
                          <a:ea typeface="+mn-ea"/>
                          <a:cs typeface="Arial" pitchFamily="34" charset="0"/>
                        </a:rPr>
                        <a:t>Có thể tạo bảng gồm bao nhiêu cột và bao nhiêu hàng</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1" name="Table 20"/>
          <p:cNvGraphicFramePr>
            <a:graphicFrameLocks noGrp="1"/>
          </p:cNvGraphicFramePr>
          <p:nvPr/>
        </p:nvGraphicFramePr>
        <p:xfrm>
          <a:off x="5029200" y="1066800"/>
          <a:ext cx="3352800" cy="4953000"/>
        </p:xfrm>
        <a:graphic>
          <a:graphicData uri="http://schemas.openxmlformats.org/drawingml/2006/table">
            <a:tbl>
              <a:tblPr firstRow="1" bandRow="1">
                <a:tableStyleId>{5C22544A-7EE6-4342-B048-85BDC9FD1C3A}</a:tableStyleId>
              </a:tblPr>
              <a:tblGrid>
                <a:gridCol w="3352800"/>
              </a:tblGrid>
              <a:tr h="799277">
                <a:tc>
                  <a:txBody>
                    <a:bodyPr/>
                    <a:lstStyle/>
                    <a:p>
                      <a:pPr algn="ctr"/>
                      <a:r>
                        <a:rPr lang="en-US" sz="3600" dirty="0" smtClean="0">
                          <a:solidFill>
                            <a:schemeClr val="tx1"/>
                          </a:solidFill>
                          <a:latin typeface="Arial" pitchFamily="34" charset="0"/>
                          <a:cs typeface="Arial" pitchFamily="34" charset="0"/>
                        </a:rPr>
                        <a:t>CỘT</a:t>
                      </a:r>
                      <a:r>
                        <a:rPr lang="en-US" sz="3600" baseline="0" dirty="0" smtClean="0">
                          <a:solidFill>
                            <a:schemeClr val="tx1"/>
                          </a:solidFill>
                          <a:latin typeface="Arial" pitchFamily="34" charset="0"/>
                          <a:cs typeface="Arial" pitchFamily="34" charset="0"/>
                        </a:rPr>
                        <a:t> B</a:t>
                      </a:r>
                      <a:endParaRPr lang="en-US" sz="36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9277">
                <a:tc>
                  <a:txBody>
                    <a:bodyPr/>
                    <a:lstStyle/>
                    <a:p>
                      <a:pPr marL="342900" indent="-342900">
                        <a:buFont typeface="+mj-lt"/>
                        <a:buNone/>
                      </a:pPr>
                      <a:r>
                        <a:rPr lang="en-US" sz="2000" dirty="0" smtClean="0">
                          <a:solidFill>
                            <a:schemeClr val="tx1"/>
                          </a:solidFill>
                          <a:latin typeface="Arial" pitchFamily="34" charset="0"/>
                          <a:cs typeface="Arial" pitchFamily="34" charset="0"/>
                        </a:rPr>
                        <a:t>A.</a:t>
                      </a:r>
                      <a:r>
                        <a:rPr lang="en-US" sz="2000" baseline="0" dirty="0" smtClean="0">
                          <a:solidFill>
                            <a:schemeClr val="tx1"/>
                          </a:solidFill>
                          <a:latin typeface="Arial" pitchFamily="34" charset="0"/>
                          <a:cs typeface="Arial" pitchFamily="34" charset="0"/>
                        </a:rPr>
                        <a:t> </a:t>
                      </a:r>
                      <a:r>
                        <a:rPr lang="en-US" sz="2000" kern="1200" baseline="0" dirty="0" err="1" smtClean="0">
                          <a:solidFill>
                            <a:schemeClr val="dk1"/>
                          </a:solidFill>
                          <a:latin typeface="+mn-lt"/>
                          <a:ea typeface="+mn-ea"/>
                          <a:cs typeface="+mn-cs"/>
                        </a:rPr>
                        <a:t>Rất</a:t>
                      </a:r>
                      <a:r>
                        <a:rPr lang="en-US" sz="2000" kern="1200" baseline="0" dirty="0" smtClean="0">
                          <a:solidFill>
                            <a:schemeClr val="dk1"/>
                          </a:solidFill>
                          <a:latin typeface="+mn-lt"/>
                          <a:ea typeface="+mn-ea"/>
                          <a:cs typeface="+mn-cs"/>
                        </a:rPr>
                        <a:t> </a:t>
                      </a:r>
                      <a:r>
                        <a:rPr lang="en-US" sz="2000" kern="1200" baseline="0" dirty="0" err="1" smtClean="0">
                          <a:solidFill>
                            <a:schemeClr val="dk1"/>
                          </a:solidFill>
                          <a:latin typeface="+mn-lt"/>
                          <a:ea typeface="+mn-ea"/>
                          <a:cs typeface="+mn-cs"/>
                        </a:rPr>
                        <a:t>nhiều</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0270">
                <a:tc>
                  <a:txBody>
                    <a:bodyPr/>
                    <a:lstStyle/>
                    <a:p>
                      <a:pPr marL="342900" indent="-342900">
                        <a:buFont typeface="+mj-lt"/>
                        <a:buNone/>
                      </a:pPr>
                      <a:r>
                        <a:rPr lang="en-US" sz="2000" dirty="0" smtClean="0">
                          <a:solidFill>
                            <a:schemeClr val="tx1"/>
                          </a:solidFill>
                          <a:latin typeface="Arial" pitchFamily="34" charset="0"/>
                          <a:cs typeface="Arial" pitchFamily="34" charset="0"/>
                        </a:rPr>
                        <a:t>B. </a:t>
                      </a:r>
                      <a:r>
                        <a:rPr lang="en-US" sz="2000" kern="1200" dirty="0" smtClean="0">
                          <a:solidFill>
                            <a:schemeClr val="dk1"/>
                          </a:solidFill>
                          <a:latin typeface="+mn-lt"/>
                          <a:ea typeface="+mn-ea"/>
                          <a:cs typeface="+mn-cs"/>
                        </a:rPr>
                        <a:t>Insert/Table/Insert Table</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0180">
                <a:tc>
                  <a:txBody>
                    <a:bodyPr/>
                    <a:lstStyle/>
                    <a:p>
                      <a:r>
                        <a:rPr lang="en-US" sz="2000" dirty="0" smtClean="0">
                          <a:solidFill>
                            <a:schemeClr val="tx1"/>
                          </a:solidFill>
                          <a:latin typeface="Arial" pitchFamily="34" charset="0"/>
                          <a:cs typeface="Arial" pitchFamily="34" charset="0"/>
                        </a:rPr>
                        <a:t>C. </a:t>
                      </a:r>
                      <a:r>
                        <a:rPr lang="en-US" sz="2000" kern="1200" dirty="0" smtClean="0">
                          <a:solidFill>
                            <a:schemeClr val="dk1"/>
                          </a:solidFill>
                          <a:latin typeface="+mn-lt"/>
                          <a:ea typeface="+mn-ea"/>
                          <a:cs typeface="+mn-cs"/>
                        </a:rPr>
                        <a:t>Nội dung và số hàng, số cột của bảng</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9277">
                <a:tc>
                  <a:txBody>
                    <a:bodyPr/>
                    <a:lstStyle/>
                    <a:p>
                      <a:r>
                        <a:rPr lang="en-US" sz="2000" dirty="0" smtClean="0">
                          <a:solidFill>
                            <a:schemeClr val="tx1"/>
                          </a:solidFill>
                          <a:latin typeface="Arial" pitchFamily="34" charset="0"/>
                          <a:cs typeface="Arial" pitchFamily="34" charset="0"/>
                        </a:rPr>
                        <a:t>D. </a:t>
                      </a:r>
                      <a:r>
                        <a:rPr lang="en-US" sz="2000" kern="1200" dirty="0" smtClean="0">
                          <a:solidFill>
                            <a:schemeClr val="dk1"/>
                          </a:solidFill>
                          <a:latin typeface="+mn-lt"/>
                          <a:ea typeface="+mn-ea"/>
                          <a:cs typeface="+mn-cs"/>
                        </a:rPr>
                        <a:t>Đặt con trỏ chuột vào ô cần nhập nội dung</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4719">
                <a:tc>
                  <a:txBody>
                    <a:bodyPr/>
                    <a:lstStyle/>
                    <a:p>
                      <a:r>
                        <a:rPr lang="en-US" sz="2000" dirty="0" smtClean="0">
                          <a:solidFill>
                            <a:schemeClr val="tx1"/>
                          </a:solidFill>
                          <a:latin typeface="Arial" pitchFamily="34" charset="0"/>
                          <a:cs typeface="Arial" pitchFamily="34" charset="0"/>
                        </a:rPr>
                        <a:t>E.                </a:t>
                      </a:r>
                      <a:r>
                        <a:rPr lang="en-US" sz="2000" kern="1200" dirty="0" smtClean="0">
                          <a:solidFill>
                            <a:schemeClr val="dk1"/>
                          </a:solidFill>
                          <a:latin typeface="+mn-lt"/>
                          <a:ea typeface="+mn-ea"/>
                          <a:cs typeface="+mn-cs"/>
                        </a:rPr>
                        <a:t>hoặc </a:t>
                      </a:r>
                      <a:endParaRPr lang="en-US"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2" name="Group 21"/>
          <p:cNvGrpSpPr>
            <a:grpSpLocks/>
          </p:cNvGrpSpPr>
          <p:nvPr/>
        </p:nvGrpSpPr>
        <p:grpSpPr bwMode="auto">
          <a:xfrm rot="5400000">
            <a:off x="4571904" y="-859502"/>
            <a:ext cx="192" cy="609600"/>
            <a:chOff x="2415" y="2841"/>
            <a:chExt cx="192" cy="384"/>
          </a:xfrm>
        </p:grpSpPr>
        <p:sp>
          <p:nvSpPr>
            <p:cNvPr id="23" name="Line 38"/>
            <p:cNvSpPr>
              <a:spLocks noChangeShapeType="1"/>
            </p:cNvSpPr>
            <p:nvPr/>
          </p:nvSpPr>
          <p:spPr bwMode="auto">
            <a:xfrm>
              <a:off x="2515" y="3081"/>
              <a:ext cx="0" cy="144"/>
            </a:xfrm>
            <a:prstGeom prst="line">
              <a:avLst/>
            </a:prstGeom>
            <a:noFill/>
            <a:ln w="2857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24" name="Line 39"/>
            <p:cNvSpPr>
              <a:spLocks noChangeShapeType="1"/>
            </p:cNvSpPr>
            <p:nvPr/>
          </p:nvSpPr>
          <p:spPr bwMode="auto">
            <a:xfrm flipH="1" flipV="1">
              <a:off x="2515" y="2841"/>
              <a:ext cx="0" cy="144"/>
            </a:xfrm>
            <a:prstGeom prst="line">
              <a:avLst/>
            </a:prstGeom>
            <a:noFill/>
            <a:ln w="2857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25" name="Line 40"/>
            <p:cNvSpPr>
              <a:spLocks noChangeShapeType="1"/>
            </p:cNvSpPr>
            <p:nvPr/>
          </p:nvSpPr>
          <p:spPr bwMode="auto">
            <a:xfrm flipV="1">
              <a:off x="2415" y="3007"/>
              <a:ext cx="192" cy="0"/>
            </a:xfrm>
            <a:prstGeom prst="line">
              <a:avLst/>
            </a:prstGeom>
            <a:noFill/>
            <a:ln w="28575">
              <a:solidFill>
                <a:schemeClr val="tx1"/>
              </a:solidFill>
              <a:round/>
              <a:headEnd/>
              <a:tailEn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26" name="Line 41"/>
            <p:cNvSpPr>
              <a:spLocks noChangeShapeType="1"/>
            </p:cNvSpPr>
            <p:nvPr/>
          </p:nvSpPr>
          <p:spPr bwMode="auto">
            <a:xfrm flipV="1">
              <a:off x="2415" y="3055"/>
              <a:ext cx="192" cy="0"/>
            </a:xfrm>
            <a:prstGeom prst="line">
              <a:avLst/>
            </a:prstGeom>
            <a:noFill/>
            <a:ln w="28575">
              <a:solidFill>
                <a:schemeClr val="tx1"/>
              </a:solidFill>
              <a:round/>
              <a:headEnd/>
              <a:tailEn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grpSp>
      <p:grpSp>
        <p:nvGrpSpPr>
          <p:cNvPr id="27" name="Group 26"/>
          <p:cNvGrpSpPr>
            <a:grpSpLocks/>
          </p:cNvGrpSpPr>
          <p:nvPr/>
        </p:nvGrpSpPr>
        <p:grpSpPr bwMode="auto">
          <a:xfrm rot="5400000">
            <a:off x="4724304" y="-707102"/>
            <a:ext cx="192" cy="609600"/>
            <a:chOff x="2415" y="2841"/>
            <a:chExt cx="192" cy="384"/>
          </a:xfrm>
        </p:grpSpPr>
        <p:sp>
          <p:nvSpPr>
            <p:cNvPr id="28" name="Line 38"/>
            <p:cNvSpPr>
              <a:spLocks noChangeShapeType="1"/>
            </p:cNvSpPr>
            <p:nvPr/>
          </p:nvSpPr>
          <p:spPr bwMode="auto">
            <a:xfrm>
              <a:off x="2515" y="3081"/>
              <a:ext cx="0" cy="144"/>
            </a:xfrm>
            <a:prstGeom prst="line">
              <a:avLst/>
            </a:prstGeom>
            <a:noFill/>
            <a:ln w="2857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29" name="Line 39"/>
            <p:cNvSpPr>
              <a:spLocks noChangeShapeType="1"/>
            </p:cNvSpPr>
            <p:nvPr/>
          </p:nvSpPr>
          <p:spPr bwMode="auto">
            <a:xfrm flipH="1" flipV="1">
              <a:off x="2515" y="2841"/>
              <a:ext cx="0" cy="144"/>
            </a:xfrm>
            <a:prstGeom prst="line">
              <a:avLst/>
            </a:prstGeom>
            <a:noFill/>
            <a:ln w="2857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30" name="Line 40"/>
            <p:cNvSpPr>
              <a:spLocks noChangeShapeType="1"/>
            </p:cNvSpPr>
            <p:nvPr/>
          </p:nvSpPr>
          <p:spPr bwMode="auto">
            <a:xfrm flipV="1">
              <a:off x="2415" y="3007"/>
              <a:ext cx="192" cy="0"/>
            </a:xfrm>
            <a:prstGeom prst="line">
              <a:avLst/>
            </a:prstGeom>
            <a:noFill/>
            <a:ln w="28575">
              <a:solidFill>
                <a:schemeClr val="tx1"/>
              </a:solidFill>
              <a:round/>
              <a:headEnd/>
              <a:tailEn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sp>
          <p:nvSpPr>
            <p:cNvPr id="31" name="Line 41"/>
            <p:cNvSpPr>
              <a:spLocks noChangeShapeType="1"/>
            </p:cNvSpPr>
            <p:nvPr/>
          </p:nvSpPr>
          <p:spPr bwMode="auto">
            <a:xfrm flipV="1">
              <a:off x="2415" y="3055"/>
              <a:ext cx="192" cy="0"/>
            </a:xfrm>
            <a:prstGeom prst="line">
              <a:avLst/>
            </a:prstGeom>
            <a:noFill/>
            <a:ln w="28575">
              <a:solidFill>
                <a:schemeClr val="tx1"/>
              </a:solidFill>
              <a:round/>
              <a:headEnd/>
              <a:tailEnd/>
            </a:ln>
          </p:spPr>
          <p:txBody>
            <a:bodyPr/>
            <a:ls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a:lstStyle>
            <a:p>
              <a:endParaRPr lang="en-US"/>
            </a:p>
          </p:txBody>
        </p:sp>
      </p:grpSp>
      <p:pic>
        <p:nvPicPr>
          <p:cNvPr id="32" name="Picture 61"/>
          <p:cNvPicPr>
            <a:picLocks noChangeAspect="1" noChangeArrowheads="1"/>
          </p:cNvPicPr>
          <p:nvPr/>
        </p:nvPicPr>
        <p:blipFill>
          <a:blip r:embed="rId3"/>
          <a:srcRect/>
          <a:stretch>
            <a:fillRect/>
          </a:stretch>
        </p:blipFill>
        <p:spPr bwMode="auto">
          <a:xfrm>
            <a:off x="5715000" y="5562600"/>
            <a:ext cx="609600" cy="272278"/>
          </a:xfrm>
          <a:prstGeom prst="rect">
            <a:avLst/>
          </a:prstGeom>
          <a:noFill/>
          <a:ln w="9525">
            <a:noFill/>
            <a:miter lim="800000"/>
            <a:headEnd/>
            <a:tailEnd/>
          </a:ln>
        </p:spPr>
      </p:pic>
      <p:pic>
        <p:nvPicPr>
          <p:cNvPr id="33" name="Picture 62"/>
          <p:cNvPicPr>
            <a:picLocks noChangeAspect="1" noChangeArrowheads="1"/>
          </p:cNvPicPr>
          <p:nvPr/>
        </p:nvPicPr>
        <p:blipFill>
          <a:blip r:embed="rId4"/>
          <a:srcRect/>
          <a:stretch>
            <a:fillRect/>
          </a:stretch>
        </p:blipFill>
        <p:spPr bwMode="auto">
          <a:xfrm>
            <a:off x="7162800" y="5486400"/>
            <a:ext cx="460134" cy="328904"/>
          </a:xfrm>
          <a:prstGeom prst="rect">
            <a:avLst/>
          </a:prstGeom>
          <a:noFill/>
          <a:ln w="9525">
            <a:noFill/>
            <a:miter lim="800000"/>
            <a:headEnd/>
            <a:tailEnd/>
          </a:ln>
        </p:spPr>
      </p:pic>
      <p:sp>
        <p:nvSpPr>
          <p:cNvPr id="35" name="Title 1"/>
          <p:cNvSpPr txBox="1">
            <a:spLocks/>
          </p:cNvSpPr>
          <p:nvPr/>
        </p:nvSpPr>
        <p:spPr>
          <a:xfrm>
            <a:off x="654050" y="0"/>
            <a:ext cx="7835900" cy="684212"/>
          </a:xfrm>
          <a:prstGeom prst="rect">
            <a:avLst/>
          </a:prstGeom>
        </p:spPr>
        <p:txBody>
          <a:bodyPr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3200" b="1" i="1" dirty="0" smtClean="0">
                <a:solidFill>
                  <a:srgbClr val="FF0000"/>
                </a:solidFill>
                <a:latin typeface="Arial" pitchFamily="34" charset="0"/>
                <a:cs typeface="Arial" pitchFamily="34" charset="0"/>
              </a:rPr>
              <a:t>BÀI TẬP CỦNG CỐ</a:t>
            </a:r>
            <a:endParaRPr lang="en-US" sz="3200" dirty="0">
              <a:solidFill>
                <a:srgbClr val="FF0000"/>
              </a:solidFill>
              <a:latin typeface="Arial" pitchFamily="34" charset="0"/>
              <a:cs typeface="Arial" pitchFamily="34" charset="0"/>
            </a:endParaRPr>
          </a:p>
        </p:txBody>
      </p:sp>
      <p:cxnSp>
        <p:nvCxnSpPr>
          <p:cNvPr id="42" name="Straight Arrow Connector 41"/>
          <p:cNvCxnSpPr/>
          <p:nvPr/>
        </p:nvCxnSpPr>
        <p:spPr bwMode="auto">
          <a:xfrm>
            <a:off x="3962400" y="1981200"/>
            <a:ext cx="1066800" cy="914400"/>
          </a:xfrm>
          <a:prstGeom prst="straightConnector1">
            <a:avLst/>
          </a:prstGeom>
          <a:solidFill>
            <a:schemeClr val="accent1"/>
          </a:solidFill>
          <a:ln w="9525" cap="flat" cmpd="sng" algn="ctr">
            <a:solidFill>
              <a:srgbClr val="FF0000"/>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43" name="Straight Arrow Connector 42"/>
          <p:cNvCxnSpPr/>
          <p:nvPr/>
        </p:nvCxnSpPr>
        <p:spPr bwMode="auto">
          <a:xfrm rot="16200000" flipH="1">
            <a:off x="3467100" y="3238500"/>
            <a:ext cx="2057400" cy="1066800"/>
          </a:xfrm>
          <a:prstGeom prst="straightConnector1">
            <a:avLst/>
          </a:prstGeom>
          <a:solidFill>
            <a:schemeClr val="accent1"/>
          </a:solidFill>
          <a:ln w="9525" cap="flat" cmpd="sng" algn="ctr">
            <a:solidFill>
              <a:srgbClr val="FF0000"/>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45" name="Straight Arrow Connector 44"/>
          <p:cNvCxnSpPr/>
          <p:nvPr/>
        </p:nvCxnSpPr>
        <p:spPr bwMode="auto">
          <a:xfrm rot="5400000" flipH="1" flipV="1">
            <a:off x="2743200" y="3505200"/>
            <a:ext cx="3505200" cy="1066800"/>
          </a:xfrm>
          <a:prstGeom prst="straightConnector1">
            <a:avLst/>
          </a:prstGeom>
          <a:solidFill>
            <a:schemeClr val="accent1"/>
          </a:solidFill>
          <a:ln w="9525" cap="flat" cmpd="sng" algn="ctr">
            <a:solidFill>
              <a:srgbClr val="FF0000"/>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46" name="Straight Arrow Connector 45"/>
          <p:cNvCxnSpPr/>
          <p:nvPr/>
        </p:nvCxnSpPr>
        <p:spPr bwMode="auto">
          <a:xfrm rot="5400000" flipH="1" flipV="1">
            <a:off x="3962400" y="3886200"/>
            <a:ext cx="1066800" cy="1066800"/>
          </a:xfrm>
          <a:prstGeom prst="straightConnector1">
            <a:avLst/>
          </a:prstGeom>
          <a:solidFill>
            <a:schemeClr val="accent1"/>
          </a:solidFill>
          <a:ln w="9525" cap="flat" cmpd="sng" algn="ctr">
            <a:solidFill>
              <a:srgbClr val="FF0000"/>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56" name="Straight Arrow Connector 55"/>
          <p:cNvCxnSpPr/>
          <p:nvPr/>
        </p:nvCxnSpPr>
        <p:spPr bwMode="auto">
          <a:xfrm rot="16200000" flipH="1">
            <a:off x="3771900" y="4381500"/>
            <a:ext cx="1371600" cy="1143000"/>
          </a:xfrm>
          <a:prstGeom prst="straightConnector1">
            <a:avLst/>
          </a:prstGeom>
          <a:solidFill>
            <a:schemeClr val="accent1"/>
          </a:solidFill>
          <a:ln w="9525" cap="flat" cmpd="sng" algn="ctr">
            <a:solidFill>
              <a:srgbClr val="FF0000"/>
            </a:solidFill>
            <a:prstDash val="solid"/>
            <a:round/>
            <a:headEnd type="none" w="med" len="med"/>
            <a:tailEnd type="arrow"/>
          </a:ln>
          <a:effectLst>
            <a:outerShdw dist="17961" dir="2700000" algn="ctr" rotWithShape="0">
              <a:schemeClr val="tx1">
                <a:gamma/>
                <a:shade val="60000"/>
                <a:invGamma/>
              </a:schemeClr>
            </a:outerShdw>
          </a:effectLst>
        </p:spPr>
      </p:cxnSp>
      <p:sp>
        <p:nvSpPr>
          <p:cNvPr id="34" name="Date Placeholder 12"/>
          <p:cNvSpPr txBox="1">
            <a:spLocks/>
          </p:cNvSpPr>
          <p:nvPr/>
        </p:nvSpPr>
        <p:spPr bwMode="auto">
          <a:xfrm>
            <a:off x="0" y="6248400"/>
            <a:ext cx="1919288"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815EC2A-FED2-41B6-BC69-60B9DE200A21}" type="datetime10">
              <a:rPr kumimoji="0" lang="en-US" sz="2800" b="0"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08:13</a:t>
            </a:fld>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36" name="TextBox 35"/>
          <p:cNvSpPr txBox="1"/>
          <p:nvPr/>
        </p:nvSpPr>
        <p:spPr>
          <a:xfrm>
            <a:off x="990600" y="609600"/>
            <a:ext cx="7162800" cy="400110"/>
          </a:xfrm>
          <a:prstGeom prst="rect">
            <a:avLst/>
          </a:prstGeom>
          <a:noFill/>
        </p:spPr>
        <p:txBody>
          <a:bodyPr wrap="square" rtlCol="0">
            <a:spAutoFit/>
          </a:bodyPr>
          <a:lstStyle/>
          <a:p>
            <a:r>
              <a:rPr lang="en-US" sz="2000" b="1" dirty="0" smtClean="0"/>
              <a:t>Nối cột A với cột B để có các thao tác đúng với bảng</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 name="Text Box 66"/>
          <p:cNvSpPr txBox="1">
            <a:spLocks noChangeArrowheads="1"/>
          </p:cNvSpPr>
          <p:nvPr/>
        </p:nvSpPr>
        <p:spPr bwMode="auto">
          <a:xfrm>
            <a:off x="7315200" y="5715000"/>
            <a:ext cx="1676400" cy="366713"/>
          </a:xfrm>
          <a:prstGeom prst="rect">
            <a:avLst/>
          </a:prstGeom>
          <a:noFill/>
          <a:ln w="9525">
            <a:noFill/>
            <a:miter lim="800000"/>
            <a:headEnd/>
            <a:tailEnd/>
          </a:ln>
          <a:effectLst/>
        </p:spPr>
        <p:txBody>
          <a:bodyPr>
            <a:spAutoFit/>
          </a:bodyPr>
          <a:lstStyle/>
          <a:p>
            <a:pPr algn="ctr">
              <a:spcBef>
                <a:spcPct val="50000"/>
              </a:spcBef>
            </a:pPr>
            <a:r>
              <a:rPr lang="en-US" b="1">
                <a:solidFill>
                  <a:srgbClr val="CC3300"/>
                </a:solidFill>
              </a:rPr>
              <a:t>Hết giờ</a:t>
            </a:r>
          </a:p>
        </p:txBody>
      </p:sp>
      <p:sp>
        <p:nvSpPr>
          <p:cNvPr id="2113" name="Oval 6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01</a:t>
            </a:r>
          </a:p>
        </p:txBody>
      </p:sp>
      <p:sp>
        <p:nvSpPr>
          <p:cNvPr id="2112" name="Oval 6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02</a:t>
            </a:r>
          </a:p>
        </p:txBody>
      </p:sp>
      <p:sp>
        <p:nvSpPr>
          <p:cNvPr id="2111" name="Oval 6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03</a:t>
            </a:r>
          </a:p>
        </p:txBody>
      </p:sp>
      <p:sp>
        <p:nvSpPr>
          <p:cNvPr id="2110" name="Oval 6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04</a:t>
            </a:r>
          </a:p>
        </p:txBody>
      </p:sp>
      <p:sp>
        <p:nvSpPr>
          <p:cNvPr id="2109" name="Oval 6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05</a:t>
            </a:r>
          </a:p>
        </p:txBody>
      </p:sp>
      <p:sp>
        <p:nvSpPr>
          <p:cNvPr id="2108" name="Oval 6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06</a:t>
            </a:r>
          </a:p>
        </p:txBody>
      </p:sp>
      <p:sp>
        <p:nvSpPr>
          <p:cNvPr id="2107" name="Oval 5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07</a:t>
            </a:r>
          </a:p>
        </p:txBody>
      </p:sp>
      <p:sp>
        <p:nvSpPr>
          <p:cNvPr id="2106" name="Oval 5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08</a:t>
            </a:r>
          </a:p>
        </p:txBody>
      </p:sp>
      <p:sp>
        <p:nvSpPr>
          <p:cNvPr id="2105" name="Oval 5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09</a:t>
            </a:r>
          </a:p>
        </p:txBody>
      </p:sp>
      <p:sp>
        <p:nvSpPr>
          <p:cNvPr id="2104" name="Oval 56"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10</a:t>
            </a:r>
          </a:p>
        </p:txBody>
      </p:sp>
      <p:sp>
        <p:nvSpPr>
          <p:cNvPr id="2103" name="Oval 5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11</a:t>
            </a:r>
          </a:p>
        </p:txBody>
      </p:sp>
      <p:sp>
        <p:nvSpPr>
          <p:cNvPr id="2102" name="Oval 5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12</a:t>
            </a:r>
          </a:p>
        </p:txBody>
      </p:sp>
      <p:sp>
        <p:nvSpPr>
          <p:cNvPr id="2101" name="Oval 5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13</a:t>
            </a:r>
          </a:p>
        </p:txBody>
      </p:sp>
      <p:sp>
        <p:nvSpPr>
          <p:cNvPr id="2100" name="Oval 5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14</a:t>
            </a:r>
          </a:p>
        </p:txBody>
      </p:sp>
      <p:sp>
        <p:nvSpPr>
          <p:cNvPr id="2099" name="Oval 5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15</a:t>
            </a:r>
          </a:p>
        </p:txBody>
      </p:sp>
      <p:sp>
        <p:nvSpPr>
          <p:cNvPr id="2098" name="Oval 5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16</a:t>
            </a:r>
          </a:p>
        </p:txBody>
      </p:sp>
      <p:sp>
        <p:nvSpPr>
          <p:cNvPr id="2097" name="Oval 4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17</a:t>
            </a:r>
          </a:p>
        </p:txBody>
      </p:sp>
      <p:sp>
        <p:nvSpPr>
          <p:cNvPr id="2096" name="Oval 4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18</a:t>
            </a:r>
          </a:p>
        </p:txBody>
      </p:sp>
      <p:sp>
        <p:nvSpPr>
          <p:cNvPr id="2095" name="Oval 4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19</a:t>
            </a:r>
          </a:p>
        </p:txBody>
      </p:sp>
      <p:sp>
        <p:nvSpPr>
          <p:cNvPr id="2094" name="Oval 46"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20</a:t>
            </a:r>
          </a:p>
        </p:txBody>
      </p:sp>
      <p:sp>
        <p:nvSpPr>
          <p:cNvPr id="2093" name="Oval 4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21</a:t>
            </a:r>
          </a:p>
        </p:txBody>
      </p:sp>
      <p:sp>
        <p:nvSpPr>
          <p:cNvPr id="2092" name="Oval 4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22</a:t>
            </a:r>
          </a:p>
        </p:txBody>
      </p:sp>
      <p:sp>
        <p:nvSpPr>
          <p:cNvPr id="2091" name="Oval 4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23</a:t>
            </a:r>
          </a:p>
        </p:txBody>
      </p:sp>
      <p:sp>
        <p:nvSpPr>
          <p:cNvPr id="2090" name="Oval 4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24</a:t>
            </a:r>
          </a:p>
        </p:txBody>
      </p:sp>
      <p:sp>
        <p:nvSpPr>
          <p:cNvPr id="2089" name="Oval 4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25</a:t>
            </a:r>
          </a:p>
        </p:txBody>
      </p:sp>
      <p:sp>
        <p:nvSpPr>
          <p:cNvPr id="2088" name="Oval 4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26</a:t>
            </a:r>
          </a:p>
        </p:txBody>
      </p:sp>
      <p:sp>
        <p:nvSpPr>
          <p:cNvPr id="2087" name="Oval 3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27</a:t>
            </a:r>
          </a:p>
        </p:txBody>
      </p:sp>
      <p:sp>
        <p:nvSpPr>
          <p:cNvPr id="2086" name="Oval 3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28</a:t>
            </a:r>
          </a:p>
        </p:txBody>
      </p:sp>
      <p:sp>
        <p:nvSpPr>
          <p:cNvPr id="2085" name="Oval 3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29</a:t>
            </a:r>
          </a:p>
        </p:txBody>
      </p:sp>
      <p:sp>
        <p:nvSpPr>
          <p:cNvPr id="2084" name="Oval 36"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30</a:t>
            </a:r>
          </a:p>
        </p:txBody>
      </p:sp>
      <p:sp>
        <p:nvSpPr>
          <p:cNvPr id="2083" name="Oval 3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31</a:t>
            </a:r>
          </a:p>
        </p:txBody>
      </p:sp>
      <p:sp>
        <p:nvSpPr>
          <p:cNvPr id="2082" name="Oval 3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32</a:t>
            </a:r>
          </a:p>
        </p:txBody>
      </p:sp>
      <p:sp>
        <p:nvSpPr>
          <p:cNvPr id="2081" name="Oval 3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33</a:t>
            </a:r>
          </a:p>
        </p:txBody>
      </p:sp>
      <p:sp>
        <p:nvSpPr>
          <p:cNvPr id="2080" name="Oval 3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34</a:t>
            </a:r>
          </a:p>
        </p:txBody>
      </p:sp>
      <p:sp>
        <p:nvSpPr>
          <p:cNvPr id="2079" name="Oval 3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35</a:t>
            </a:r>
          </a:p>
        </p:txBody>
      </p:sp>
      <p:sp>
        <p:nvSpPr>
          <p:cNvPr id="2078" name="Oval 3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36</a:t>
            </a:r>
          </a:p>
        </p:txBody>
      </p:sp>
      <p:sp>
        <p:nvSpPr>
          <p:cNvPr id="2077" name="Oval 2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37</a:t>
            </a:r>
          </a:p>
        </p:txBody>
      </p:sp>
      <p:sp>
        <p:nvSpPr>
          <p:cNvPr id="2076" name="Oval 2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38</a:t>
            </a:r>
          </a:p>
        </p:txBody>
      </p:sp>
      <p:sp>
        <p:nvSpPr>
          <p:cNvPr id="2075" name="Oval 2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39</a:t>
            </a:r>
          </a:p>
        </p:txBody>
      </p:sp>
      <p:sp>
        <p:nvSpPr>
          <p:cNvPr id="2074" name="Oval 26"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40</a:t>
            </a:r>
          </a:p>
        </p:txBody>
      </p:sp>
      <p:sp>
        <p:nvSpPr>
          <p:cNvPr id="2073" name="Oval 2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41</a:t>
            </a:r>
          </a:p>
        </p:txBody>
      </p:sp>
      <p:sp>
        <p:nvSpPr>
          <p:cNvPr id="2072" name="Oval 2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42</a:t>
            </a:r>
          </a:p>
        </p:txBody>
      </p:sp>
      <p:sp>
        <p:nvSpPr>
          <p:cNvPr id="2071" name="Oval 2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43</a:t>
            </a:r>
          </a:p>
        </p:txBody>
      </p:sp>
      <p:sp>
        <p:nvSpPr>
          <p:cNvPr id="2070" name="Oval 2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44</a:t>
            </a:r>
          </a:p>
        </p:txBody>
      </p:sp>
      <p:sp>
        <p:nvSpPr>
          <p:cNvPr id="2069" name="Oval 2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45</a:t>
            </a:r>
          </a:p>
        </p:txBody>
      </p:sp>
      <p:sp>
        <p:nvSpPr>
          <p:cNvPr id="2068" name="Oval 2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46</a:t>
            </a:r>
          </a:p>
        </p:txBody>
      </p:sp>
      <p:sp>
        <p:nvSpPr>
          <p:cNvPr id="2067" name="Oval 1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47</a:t>
            </a:r>
          </a:p>
        </p:txBody>
      </p:sp>
      <p:sp>
        <p:nvSpPr>
          <p:cNvPr id="2066" name="Oval 1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48</a:t>
            </a:r>
          </a:p>
        </p:txBody>
      </p:sp>
      <p:sp>
        <p:nvSpPr>
          <p:cNvPr id="2065" name="Oval 1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49</a:t>
            </a:r>
          </a:p>
        </p:txBody>
      </p:sp>
      <p:sp>
        <p:nvSpPr>
          <p:cNvPr id="2064" name="Oval 16"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50</a:t>
            </a:r>
          </a:p>
        </p:txBody>
      </p:sp>
      <p:sp>
        <p:nvSpPr>
          <p:cNvPr id="2063" name="Oval 15"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51</a:t>
            </a:r>
          </a:p>
        </p:txBody>
      </p:sp>
      <p:sp>
        <p:nvSpPr>
          <p:cNvPr id="2062" name="Oval 1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52</a:t>
            </a:r>
          </a:p>
        </p:txBody>
      </p:sp>
      <p:sp>
        <p:nvSpPr>
          <p:cNvPr id="2061" name="Oval 13"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53</a:t>
            </a:r>
          </a:p>
        </p:txBody>
      </p:sp>
      <p:sp>
        <p:nvSpPr>
          <p:cNvPr id="2060" name="Oval 12"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54</a:t>
            </a:r>
          </a:p>
        </p:txBody>
      </p:sp>
      <p:sp>
        <p:nvSpPr>
          <p:cNvPr id="2059" name="Oval 11"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55</a:t>
            </a:r>
          </a:p>
        </p:txBody>
      </p:sp>
      <p:sp>
        <p:nvSpPr>
          <p:cNvPr id="2058" name="Oval 10"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56</a:t>
            </a:r>
          </a:p>
        </p:txBody>
      </p:sp>
      <p:sp>
        <p:nvSpPr>
          <p:cNvPr id="2057" name="Oval 9"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57</a:t>
            </a:r>
          </a:p>
        </p:txBody>
      </p:sp>
      <p:sp>
        <p:nvSpPr>
          <p:cNvPr id="2056" name="Oval 8"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58</a:t>
            </a:r>
          </a:p>
        </p:txBody>
      </p:sp>
      <p:sp>
        <p:nvSpPr>
          <p:cNvPr id="2055" name="Oval 7"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a:t>59</a:t>
            </a:r>
          </a:p>
        </p:txBody>
      </p:sp>
      <p:sp>
        <p:nvSpPr>
          <p:cNvPr id="2052" name="Oval 4" descr="Blue tissue paper"/>
          <p:cNvSpPr>
            <a:spLocks noChangeArrowheads="1"/>
          </p:cNvSpPr>
          <p:nvPr/>
        </p:nvSpPr>
        <p:spPr bwMode="auto">
          <a:xfrm>
            <a:off x="7696200" y="5486400"/>
            <a:ext cx="838200" cy="762000"/>
          </a:xfrm>
          <a:prstGeom prst="ellipse">
            <a:avLst/>
          </a:prstGeom>
          <a:blipFill dpi="0" rotWithShape="1">
            <a:blip r:embed="rId5"/>
            <a:srcRect/>
            <a:tile tx="0" ty="0" sx="100000" sy="100000" flip="none" algn="tl"/>
          </a:blipFill>
          <a:ln w="12700">
            <a:solidFill>
              <a:srgbClr val="000080"/>
            </a:solidFill>
            <a:round/>
            <a:headEnd/>
            <a:tailEnd/>
          </a:ln>
          <a:effectLst/>
        </p:spPr>
        <p:txBody>
          <a:bodyPr wrap="none" anchor="ctr"/>
          <a:lstStyle/>
          <a:p>
            <a:pPr algn="ctr"/>
            <a:r>
              <a:rPr lang="en-US" sz="3600" b="1" dirty="0"/>
              <a:t>60</a:t>
            </a:r>
          </a:p>
        </p:txBody>
      </p:sp>
      <p:sp>
        <p:nvSpPr>
          <p:cNvPr id="66" name="TextBox 65"/>
          <p:cNvSpPr txBox="1"/>
          <p:nvPr/>
        </p:nvSpPr>
        <p:spPr>
          <a:xfrm>
            <a:off x="838200" y="1143000"/>
            <a:ext cx="6172200" cy="707886"/>
          </a:xfrm>
          <a:prstGeom prst="rect">
            <a:avLst/>
          </a:prstGeom>
          <a:noFill/>
        </p:spPr>
        <p:txBody>
          <a:bodyPr wrap="square" rtlCol="0">
            <a:spAutoFit/>
          </a:bodyPr>
          <a:lstStyle/>
          <a:p>
            <a:pPr algn="ctr"/>
            <a:r>
              <a:rPr lang="en-US" sz="4000" b="1" dirty="0" smtClean="0">
                <a:solidFill>
                  <a:srgbClr val="0000FF"/>
                </a:solidFill>
              </a:rPr>
              <a:t>THỰC HÀNH TỔNG HỢP</a:t>
            </a:r>
            <a:endParaRPr lang="en-US" sz="4000" b="1" dirty="0">
              <a:solidFill>
                <a:srgbClr val="0000FF"/>
              </a:solidFill>
            </a:endParaRPr>
          </a:p>
        </p:txBody>
      </p:sp>
      <p:pic>
        <p:nvPicPr>
          <p:cNvPr id="67" name="Picture 66" descr="microsoft-office-word.jpg">
            <a:hlinkClick r:id="rId6" action="ppaction://hlinkfile"/>
          </p:cNvPr>
          <p:cNvPicPr>
            <a:picLocks noChangeAspect="1"/>
          </p:cNvPicPr>
          <p:nvPr/>
        </p:nvPicPr>
        <p:blipFill>
          <a:blip r:embed="rId7" cstate="print"/>
          <a:stretch>
            <a:fillRect/>
          </a:stretch>
        </p:blipFill>
        <p:spPr>
          <a:xfrm>
            <a:off x="7162800" y="1143000"/>
            <a:ext cx="1524000" cy="1143000"/>
          </a:xfrm>
          <a:prstGeom prst="rect">
            <a:avLst/>
          </a:prstGeom>
        </p:spPr>
      </p:pic>
      <p:sp>
        <p:nvSpPr>
          <p:cNvPr id="70" name="TextBox 69"/>
          <p:cNvSpPr txBox="1"/>
          <p:nvPr/>
        </p:nvSpPr>
        <p:spPr>
          <a:xfrm>
            <a:off x="1314450" y="2209800"/>
            <a:ext cx="6515100" cy="2862322"/>
          </a:xfrm>
          <a:prstGeom prst="rect">
            <a:avLst/>
          </a:prstGeom>
          <a:noFill/>
        </p:spPr>
        <p:txBody>
          <a:bodyPr wrap="square" rtlCol="0">
            <a:spAutoFit/>
          </a:bodyPr>
          <a:lstStyle/>
          <a:p>
            <a:pPr algn="just">
              <a:lnSpc>
                <a:spcPct val="150000"/>
              </a:lnSpc>
              <a:buFontTx/>
              <a:buChar char="-"/>
            </a:pPr>
            <a:r>
              <a:rPr lang="en-US" sz="2400" b="1" u="sng" smtClean="0"/>
              <a:t> Yêu cầu:</a:t>
            </a:r>
            <a:r>
              <a:rPr lang="en-US" sz="2400" smtClean="0"/>
              <a:t>Tạo một bảng gồm các thông tin: </a:t>
            </a:r>
            <a:r>
              <a:rPr lang="en-US" sz="2400" b="1" smtClean="0"/>
              <a:t>STT</a:t>
            </a:r>
            <a:r>
              <a:rPr lang="en-US" sz="2400" smtClean="0"/>
              <a:t>, </a:t>
            </a:r>
            <a:r>
              <a:rPr lang="en-US" sz="2400" b="1" smtClean="0"/>
              <a:t>Họ tên</a:t>
            </a:r>
            <a:r>
              <a:rPr lang="en-US" sz="2400" smtClean="0"/>
              <a:t>, </a:t>
            </a:r>
            <a:r>
              <a:rPr lang="en-US" sz="2400" b="1" smtClean="0"/>
              <a:t>Ngày sinh</a:t>
            </a:r>
            <a:r>
              <a:rPr lang="en-US" sz="2400" smtClean="0"/>
              <a:t> và </a:t>
            </a:r>
            <a:r>
              <a:rPr lang="en-US" sz="2400" b="1" smtClean="0"/>
              <a:t>Lớp</a:t>
            </a:r>
            <a:r>
              <a:rPr lang="en-US" sz="2400" smtClean="0"/>
              <a:t> của các bạn trong nhóm của mình</a:t>
            </a:r>
          </a:p>
          <a:p>
            <a:pPr algn="just">
              <a:lnSpc>
                <a:spcPct val="150000"/>
              </a:lnSpc>
              <a:buFontTx/>
              <a:buChar char="-"/>
            </a:pPr>
            <a:r>
              <a:rPr lang="en-US" sz="2400" smtClean="0"/>
              <a:t> </a:t>
            </a:r>
            <a:r>
              <a:rPr lang="en-US" sz="2400" dirty="0" smtClean="0"/>
              <a:t>Chuẩn bị trong thời gian 1 phút</a:t>
            </a:r>
          </a:p>
          <a:p>
            <a:pPr algn="just">
              <a:lnSpc>
                <a:spcPct val="150000"/>
              </a:lnSpc>
              <a:buFontTx/>
              <a:buChar char="-"/>
            </a:pPr>
            <a:r>
              <a:rPr lang="en-US" sz="2400" dirty="0" smtClean="0"/>
              <a:t> Một bạn lên bảng thực hiện thao tác</a:t>
            </a:r>
            <a:endParaRPr lang="en-US" sz="2400" dirty="0"/>
          </a:p>
        </p:txBody>
      </p:sp>
      <p:sp>
        <p:nvSpPr>
          <p:cNvPr id="68"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500"/>
                                  </p:stCondLst>
                                  <p:childTnLst>
                                    <p:animEffect transition="out" filter="dissolv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p:stCondLst>
                              <p:cond delay="1000"/>
                            </p:stCondLst>
                            <p:childTnLst>
                              <p:par>
                                <p:cTn id="9" presetID="9" presetClass="exit" presetSubtype="0" fill="hold" grpId="0" nodeType="afterEffect">
                                  <p:stCondLst>
                                    <p:cond delay="600"/>
                                  </p:stCondLst>
                                  <p:childTnLst>
                                    <p:animEffect transition="out" filter="dissolve">
                                      <p:cBhvr>
                                        <p:cTn id="10" dur="500"/>
                                        <p:tgtEl>
                                          <p:spTgt spid="2055"/>
                                        </p:tgtEl>
                                      </p:cBhvr>
                                    </p:animEffect>
                                    <p:set>
                                      <p:cBhvr>
                                        <p:cTn id="11" dur="1" fill="hold">
                                          <p:stCondLst>
                                            <p:cond delay="499"/>
                                          </p:stCondLst>
                                        </p:cTn>
                                        <p:tgtEl>
                                          <p:spTgt spid="205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par>
                          <p:cTn id="12" fill="hold">
                            <p:stCondLst>
                              <p:cond delay="2100"/>
                            </p:stCondLst>
                            <p:childTnLst>
                              <p:par>
                                <p:cTn id="13" presetID="9" presetClass="exit" presetSubtype="0" fill="hold" grpId="0" nodeType="afterEffect">
                                  <p:stCondLst>
                                    <p:cond delay="600"/>
                                  </p:stCondLst>
                                  <p:childTnLst>
                                    <p:animEffect transition="out" filter="dissolve">
                                      <p:cBhvr>
                                        <p:cTn id="14" dur="500"/>
                                        <p:tgtEl>
                                          <p:spTgt spid="2056"/>
                                        </p:tgtEl>
                                      </p:cBhvr>
                                    </p:animEffect>
                                    <p:set>
                                      <p:cBhvr>
                                        <p:cTn id="15" dur="1" fill="hold">
                                          <p:stCondLst>
                                            <p:cond delay="499"/>
                                          </p:stCondLst>
                                        </p:cTn>
                                        <p:tgtEl>
                                          <p:spTgt spid="205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par>
                          <p:cTn id="16" fill="hold">
                            <p:stCondLst>
                              <p:cond delay="3200"/>
                            </p:stCondLst>
                            <p:childTnLst>
                              <p:par>
                                <p:cTn id="17" presetID="9" presetClass="exit" presetSubtype="0" fill="hold" grpId="0" nodeType="afterEffect">
                                  <p:stCondLst>
                                    <p:cond delay="600"/>
                                  </p:stCondLst>
                                  <p:childTnLst>
                                    <p:animEffect transition="out" filter="dissolve">
                                      <p:cBhvr>
                                        <p:cTn id="18" dur="500"/>
                                        <p:tgtEl>
                                          <p:spTgt spid="2057"/>
                                        </p:tgtEl>
                                      </p:cBhvr>
                                    </p:animEffect>
                                    <p:set>
                                      <p:cBhvr>
                                        <p:cTn id="19" dur="1" fill="hold">
                                          <p:stCondLst>
                                            <p:cond delay="499"/>
                                          </p:stCondLst>
                                        </p:cTn>
                                        <p:tgtEl>
                                          <p:spTgt spid="20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par>
                          <p:cTn id="20" fill="hold">
                            <p:stCondLst>
                              <p:cond delay="4300"/>
                            </p:stCondLst>
                            <p:childTnLst>
                              <p:par>
                                <p:cTn id="21" presetID="9" presetClass="exit" presetSubtype="0" fill="hold" grpId="0" nodeType="afterEffect">
                                  <p:stCondLst>
                                    <p:cond delay="600"/>
                                  </p:stCondLst>
                                  <p:childTnLst>
                                    <p:animEffect transition="out" filter="dissolve">
                                      <p:cBhvr>
                                        <p:cTn id="22" dur="500"/>
                                        <p:tgtEl>
                                          <p:spTgt spid="2058"/>
                                        </p:tgtEl>
                                      </p:cBhvr>
                                    </p:animEffect>
                                    <p:set>
                                      <p:cBhvr>
                                        <p:cTn id="23" dur="1" fill="hold">
                                          <p:stCondLst>
                                            <p:cond delay="499"/>
                                          </p:stCondLst>
                                        </p:cTn>
                                        <p:tgtEl>
                                          <p:spTgt spid="205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par>
                          <p:cTn id="24" fill="hold">
                            <p:stCondLst>
                              <p:cond delay="5400"/>
                            </p:stCondLst>
                            <p:childTnLst>
                              <p:par>
                                <p:cTn id="25" presetID="9" presetClass="exit" presetSubtype="0" fill="hold" grpId="0" nodeType="afterEffect">
                                  <p:stCondLst>
                                    <p:cond delay="600"/>
                                  </p:stCondLst>
                                  <p:childTnLst>
                                    <p:animEffect transition="out" filter="dissolve">
                                      <p:cBhvr>
                                        <p:cTn id="26" dur="500"/>
                                        <p:tgtEl>
                                          <p:spTgt spid="2059"/>
                                        </p:tgtEl>
                                      </p:cBhvr>
                                    </p:animEffect>
                                    <p:set>
                                      <p:cBhvr>
                                        <p:cTn id="27" dur="1" fill="hold">
                                          <p:stCondLst>
                                            <p:cond delay="499"/>
                                          </p:stCondLst>
                                        </p:cTn>
                                        <p:tgtEl>
                                          <p:spTgt spid="205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par>
                          <p:cTn id="28" fill="hold">
                            <p:stCondLst>
                              <p:cond delay="6500"/>
                            </p:stCondLst>
                            <p:childTnLst>
                              <p:par>
                                <p:cTn id="29" presetID="9" presetClass="exit" presetSubtype="0" fill="hold" grpId="0" nodeType="afterEffect">
                                  <p:stCondLst>
                                    <p:cond delay="600"/>
                                  </p:stCondLst>
                                  <p:childTnLst>
                                    <p:animEffect transition="out" filter="dissolve">
                                      <p:cBhvr>
                                        <p:cTn id="30" dur="500"/>
                                        <p:tgtEl>
                                          <p:spTgt spid="2060"/>
                                        </p:tgtEl>
                                      </p:cBhvr>
                                    </p:animEffect>
                                    <p:set>
                                      <p:cBhvr>
                                        <p:cTn id="31" dur="1" fill="hold">
                                          <p:stCondLst>
                                            <p:cond delay="499"/>
                                          </p:stCondLst>
                                        </p:cTn>
                                        <p:tgtEl>
                                          <p:spTgt spid="206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par>
                          <p:cTn id="32" fill="hold">
                            <p:stCondLst>
                              <p:cond delay="7600"/>
                            </p:stCondLst>
                            <p:childTnLst>
                              <p:par>
                                <p:cTn id="33" presetID="9" presetClass="exit" presetSubtype="0" fill="hold" grpId="0" nodeType="afterEffect">
                                  <p:stCondLst>
                                    <p:cond delay="600"/>
                                  </p:stCondLst>
                                  <p:childTnLst>
                                    <p:animEffect transition="out" filter="dissolve">
                                      <p:cBhvr>
                                        <p:cTn id="34" dur="500"/>
                                        <p:tgtEl>
                                          <p:spTgt spid="2061"/>
                                        </p:tgtEl>
                                      </p:cBhvr>
                                    </p:animEffect>
                                    <p:set>
                                      <p:cBhvr>
                                        <p:cTn id="35" dur="1" fill="hold">
                                          <p:stCondLst>
                                            <p:cond delay="499"/>
                                          </p:stCondLst>
                                        </p:cTn>
                                        <p:tgtEl>
                                          <p:spTgt spid="206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6" fill="hold">
                            <p:stCondLst>
                              <p:cond delay="8700"/>
                            </p:stCondLst>
                            <p:childTnLst>
                              <p:par>
                                <p:cTn id="37" presetID="9" presetClass="exit" presetSubtype="0" fill="hold" grpId="0" nodeType="afterEffect">
                                  <p:stCondLst>
                                    <p:cond delay="600"/>
                                  </p:stCondLst>
                                  <p:childTnLst>
                                    <p:animEffect transition="out" filter="dissolve">
                                      <p:cBhvr>
                                        <p:cTn id="38" dur="500"/>
                                        <p:tgtEl>
                                          <p:spTgt spid="2062"/>
                                        </p:tgtEl>
                                      </p:cBhvr>
                                    </p:animEffect>
                                    <p:set>
                                      <p:cBhvr>
                                        <p:cTn id="39" dur="1" fill="hold">
                                          <p:stCondLst>
                                            <p:cond delay="499"/>
                                          </p:stCondLst>
                                        </p:cTn>
                                        <p:tgtEl>
                                          <p:spTgt spid="206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childTnLst>
                          </p:cTn>
                        </p:par>
                        <p:par>
                          <p:cTn id="40" fill="hold">
                            <p:stCondLst>
                              <p:cond delay="9800"/>
                            </p:stCondLst>
                            <p:childTnLst>
                              <p:par>
                                <p:cTn id="41" presetID="9" presetClass="exit" presetSubtype="0" fill="hold" grpId="0" nodeType="afterEffect">
                                  <p:stCondLst>
                                    <p:cond delay="600"/>
                                  </p:stCondLst>
                                  <p:childTnLst>
                                    <p:animEffect transition="out" filter="dissolve">
                                      <p:cBhvr>
                                        <p:cTn id="42" dur="500"/>
                                        <p:tgtEl>
                                          <p:spTgt spid="2063"/>
                                        </p:tgtEl>
                                      </p:cBhvr>
                                    </p:animEffect>
                                    <p:set>
                                      <p:cBhvr>
                                        <p:cTn id="43" dur="1" fill="hold">
                                          <p:stCondLst>
                                            <p:cond delay="499"/>
                                          </p:stCondLst>
                                        </p:cTn>
                                        <p:tgtEl>
                                          <p:spTgt spid="206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4" fill="hold">
                            <p:stCondLst>
                              <p:cond delay="10900"/>
                            </p:stCondLst>
                            <p:childTnLst>
                              <p:par>
                                <p:cTn id="45" presetID="9" presetClass="exit" presetSubtype="0" fill="hold" grpId="0" nodeType="afterEffect">
                                  <p:stCondLst>
                                    <p:cond delay="600"/>
                                  </p:stCondLst>
                                  <p:childTnLst>
                                    <p:animEffect transition="out" filter="dissolve">
                                      <p:cBhvr>
                                        <p:cTn id="46" dur="500"/>
                                        <p:tgtEl>
                                          <p:spTgt spid="2064"/>
                                        </p:tgtEl>
                                      </p:cBhvr>
                                    </p:animEffect>
                                    <p:set>
                                      <p:cBhvr>
                                        <p:cTn id="47" dur="1" fill="hold">
                                          <p:stCondLst>
                                            <p:cond delay="499"/>
                                          </p:stCondLst>
                                        </p:cTn>
                                        <p:tgtEl>
                                          <p:spTgt spid="206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8" fill="hold">
                            <p:stCondLst>
                              <p:cond delay="12000"/>
                            </p:stCondLst>
                            <p:childTnLst>
                              <p:par>
                                <p:cTn id="49" presetID="9" presetClass="exit" presetSubtype="0" fill="hold" grpId="0" nodeType="afterEffect">
                                  <p:stCondLst>
                                    <p:cond delay="600"/>
                                  </p:stCondLst>
                                  <p:childTnLst>
                                    <p:animEffect transition="out" filter="dissolve">
                                      <p:cBhvr>
                                        <p:cTn id="50" dur="500"/>
                                        <p:tgtEl>
                                          <p:spTgt spid="2065"/>
                                        </p:tgtEl>
                                      </p:cBhvr>
                                    </p:animEffect>
                                    <p:set>
                                      <p:cBhvr>
                                        <p:cTn id="51" dur="1" fill="hold">
                                          <p:stCondLst>
                                            <p:cond delay="499"/>
                                          </p:stCondLst>
                                        </p:cTn>
                                        <p:tgtEl>
                                          <p:spTgt spid="2065"/>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p:stCondLst>
                              <p:cond delay="13100"/>
                            </p:stCondLst>
                            <p:childTnLst>
                              <p:par>
                                <p:cTn id="53" presetID="9" presetClass="exit" presetSubtype="0" fill="hold" grpId="0" nodeType="afterEffect">
                                  <p:stCondLst>
                                    <p:cond delay="600"/>
                                  </p:stCondLst>
                                  <p:childTnLst>
                                    <p:animEffect transition="out" filter="dissolve">
                                      <p:cBhvr>
                                        <p:cTn id="54" dur="500"/>
                                        <p:tgtEl>
                                          <p:spTgt spid="2066"/>
                                        </p:tgtEl>
                                      </p:cBhvr>
                                    </p:animEffect>
                                    <p:set>
                                      <p:cBhvr>
                                        <p:cTn id="55" dur="1" fill="hold">
                                          <p:stCondLst>
                                            <p:cond delay="499"/>
                                          </p:stCondLst>
                                        </p:cTn>
                                        <p:tgtEl>
                                          <p:spTgt spid="206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hammer.wav"/>
                                        </p:tgtEl>
                                      </p:cMediaNode>
                                    </p:audio>
                                  </p:subTnLst>
                                </p:cTn>
                              </p:par>
                            </p:childTnLst>
                          </p:cTn>
                        </p:par>
                        <p:par>
                          <p:cTn id="56" fill="hold">
                            <p:stCondLst>
                              <p:cond delay="14200"/>
                            </p:stCondLst>
                            <p:childTnLst>
                              <p:par>
                                <p:cTn id="57" presetID="9" presetClass="exit" presetSubtype="0" fill="hold" grpId="0" nodeType="afterEffect">
                                  <p:stCondLst>
                                    <p:cond delay="600"/>
                                  </p:stCondLst>
                                  <p:childTnLst>
                                    <p:animEffect transition="out" filter="dissolve">
                                      <p:cBhvr>
                                        <p:cTn id="58" dur="500"/>
                                        <p:tgtEl>
                                          <p:spTgt spid="2067"/>
                                        </p:tgtEl>
                                      </p:cBhvr>
                                    </p:animEffect>
                                    <p:set>
                                      <p:cBhvr>
                                        <p:cTn id="59" dur="1" fill="hold">
                                          <p:stCondLst>
                                            <p:cond delay="499"/>
                                          </p:stCondLst>
                                        </p:cTn>
                                        <p:tgtEl>
                                          <p:spTgt spid="206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60" fill="hold">
                            <p:stCondLst>
                              <p:cond delay="15300"/>
                            </p:stCondLst>
                            <p:childTnLst>
                              <p:par>
                                <p:cTn id="61" presetID="9" presetClass="exit" presetSubtype="0" fill="hold" grpId="0" nodeType="afterEffect">
                                  <p:stCondLst>
                                    <p:cond delay="600"/>
                                  </p:stCondLst>
                                  <p:childTnLst>
                                    <p:animEffect transition="out" filter="dissolve">
                                      <p:cBhvr>
                                        <p:cTn id="62" dur="500"/>
                                        <p:tgtEl>
                                          <p:spTgt spid="2068"/>
                                        </p:tgtEl>
                                      </p:cBhvr>
                                    </p:animEffect>
                                    <p:set>
                                      <p:cBhvr>
                                        <p:cTn id="63" dur="1" fill="hold">
                                          <p:stCondLst>
                                            <p:cond delay="499"/>
                                          </p:stCondLst>
                                        </p:cTn>
                                        <p:tgtEl>
                                          <p:spTgt spid="206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4" fill="hold">
                            <p:stCondLst>
                              <p:cond delay="16400"/>
                            </p:stCondLst>
                            <p:childTnLst>
                              <p:par>
                                <p:cTn id="65" presetID="9" presetClass="exit" presetSubtype="0" fill="hold" grpId="0" nodeType="afterEffect">
                                  <p:stCondLst>
                                    <p:cond delay="600"/>
                                  </p:stCondLst>
                                  <p:childTnLst>
                                    <p:animEffect transition="out" filter="dissolve">
                                      <p:cBhvr>
                                        <p:cTn id="66" dur="500"/>
                                        <p:tgtEl>
                                          <p:spTgt spid="2069"/>
                                        </p:tgtEl>
                                      </p:cBhvr>
                                    </p:animEffect>
                                    <p:set>
                                      <p:cBhvr>
                                        <p:cTn id="67" dur="1" fill="hold">
                                          <p:stCondLst>
                                            <p:cond delay="499"/>
                                          </p:stCondLst>
                                        </p:cTn>
                                        <p:tgtEl>
                                          <p:spTgt spid="2069"/>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hammer.wav"/>
                                        </p:tgtEl>
                                      </p:cMediaNode>
                                    </p:audio>
                                  </p:subTnLst>
                                </p:cTn>
                              </p:par>
                            </p:childTnLst>
                          </p:cTn>
                        </p:par>
                        <p:par>
                          <p:cTn id="68" fill="hold">
                            <p:stCondLst>
                              <p:cond delay="17500"/>
                            </p:stCondLst>
                            <p:childTnLst>
                              <p:par>
                                <p:cTn id="69" presetID="9" presetClass="exit" presetSubtype="0" fill="hold" grpId="0" nodeType="afterEffect">
                                  <p:stCondLst>
                                    <p:cond delay="600"/>
                                  </p:stCondLst>
                                  <p:childTnLst>
                                    <p:animEffect transition="out" filter="dissolve">
                                      <p:cBhvr>
                                        <p:cTn id="70" dur="500"/>
                                        <p:tgtEl>
                                          <p:spTgt spid="2070"/>
                                        </p:tgtEl>
                                      </p:cBhvr>
                                    </p:animEffect>
                                    <p:set>
                                      <p:cBhvr>
                                        <p:cTn id="71" dur="1" fill="hold">
                                          <p:stCondLst>
                                            <p:cond delay="499"/>
                                          </p:stCondLst>
                                        </p:cTn>
                                        <p:tgtEl>
                                          <p:spTgt spid="2070"/>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hammer.wav"/>
                                        </p:tgtEl>
                                      </p:cMediaNode>
                                    </p:audio>
                                  </p:subTnLst>
                                </p:cTn>
                              </p:par>
                            </p:childTnLst>
                          </p:cTn>
                        </p:par>
                        <p:par>
                          <p:cTn id="72" fill="hold">
                            <p:stCondLst>
                              <p:cond delay="18600"/>
                            </p:stCondLst>
                            <p:childTnLst>
                              <p:par>
                                <p:cTn id="73" presetID="9" presetClass="exit" presetSubtype="0" fill="hold" grpId="0" nodeType="afterEffect">
                                  <p:stCondLst>
                                    <p:cond delay="600"/>
                                  </p:stCondLst>
                                  <p:childTnLst>
                                    <p:animEffect transition="out" filter="dissolve">
                                      <p:cBhvr>
                                        <p:cTn id="74" dur="500"/>
                                        <p:tgtEl>
                                          <p:spTgt spid="2071"/>
                                        </p:tgtEl>
                                      </p:cBhvr>
                                    </p:animEffect>
                                    <p:set>
                                      <p:cBhvr>
                                        <p:cTn id="75" dur="1" fill="hold">
                                          <p:stCondLst>
                                            <p:cond delay="499"/>
                                          </p:stCondLst>
                                        </p:cTn>
                                        <p:tgtEl>
                                          <p:spTgt spid="207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6" fill="hold">
                            <p:stCondLst>
                              <p:cond delay="19700"/>
                            </p:stCondLst>
                            <p:childTnLst>
                              <p:par>
                                <p:cTn id="77" presetID="9" presetClass="exit" presetSubtype="0" fill="hold" grpId="0" nodeType="afterEffect">
                                  <p:stCondLst>
                                    <p:cond delay="600"/>
                                  </p:stCondLst>
                                  <p:childTnLst>
                                    <p:animEffect transition="out" filter="dissolve">
                                      <p:cBhvr>
                                        <p:cTn id="78" dur="500"/>
                                        <p:tgtEl>
                                          <p:spTgt spid="2072"/>
                                        </p:tgtEl>
                                      </p:cBhvr>
                                    </p:animEffect>
                                    <p:set>
                                      <p:cBhvr>
                                        <p:cTn id="79" dur="1" fill="hold">
                                          <p:stCondLst>
                                            <p:cond delay="499"/>
                                          </p:stCondLst>
                                        </p:cTn>
                                        <p:tgtEl>
                                          <p:spTgt spid="207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hammer.wav"/>
                                        </p:tgtEl>
                                      </p:cMediaNode>
                                    </p:audio>
                                  </p:subTnLst>
                                </p:cTn>
                              </p:par>
                            </p:childTnLst>
                          </p:cTn>
                        </p:par>
                        <p:par>
                          <p:cTn id="80" fill="hold">
                            <p:stCondLst>
                              <p:cond delay="20800"/>
                            </p:stCondLst>
                            <p:childTnLst>
                              <p:par>
                                <p:cTn id="81" presetID="9" presetClass="exit" presetSubtype="0" fill="hold" grpId="0" nodeType="afterEffect">
                                  <p:stCondLst>
                                    <p:cond delay="600"/>
                                  </p:stCondLst>
                                  <p:childTnLst>
                                    <p:animEffect transition="out" filter="dissolve">
                                      <p:cBhvr>
                                        <p:cTn id="82" dur="500"/>
                                        <p:tgtEl>
                                          <p:spTgt spid="2073"/>
                                        </p:tgtEl>
                                      </p:cBhvr>
                                    </p:animEffect>
                                    <p:set>
                                      <p:cBhvr>
                                        <p:cTn id="83" dur="1" fill="hold">
                                          <p:stCondLst>
                                            <p:cond delay="499"/>
                                          </p:stCondLst>
                                        </p:cTn>
                                        <p:tgtEl>
                                          <p:spTgt spid="2073"/>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hammer.wav"/>
                                        </p:tgtEl>
                                      </p:cMediaNode>
                                    </p:audio>
                                  </p:subTnLst>
                                </p:cTn>
                              </p:par>
                            </p:childTnLst>
                          </p:cTn>
                        </p:par>
                        <p:par>
                          <p:cTn id="84" fill="hold">
                            <p:stCondLst>
                              <p:cond delay="21900"/>
                            </p:stCondLst>
                            <p:childTnLst>
                              <p:par>
                                <p:cTn id="85" presetID="9" presetClass="exit" presetSubtype="0" fill="hold" grpId="0" nodeType="afterEffect">
                                  <p:stCondLst>
                                    <p:cond delay="600"/>
                                  </p:stCondLst>
                                  <p:childTnLst>
                                    <p:animEffect transition="out" filter="dissolve">
                                      <p:cBhvr>
                                        <p:cTn id="86" dur="500"/>
                                        <p:tgtEl>
                                          <p:spTgt spid="2074"/>
                                        </p:tgtEl>
                                      </p:cBhvr>
                                    </p:animEffect>
                                    <p:set>
                                      <p:cBhvr>
                                        <p:cTn id="87" dur="1" fill="hold">
                                          <p:stCondLst>
                                            <p:cond delay="499"/>
                                          </p:stCondLst>
                                        </p:cTn>
                                        <p:tgtEl>
                                          <p:spTgt spid="2074"/>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8" fill="hold">
                            <p:stCondLst>
                              <p:cond delay="23000"/>
                            </p:stCondLst>
                            <p:childTnLst>
                              <p:par>
                                <p:cTn id="89" presetID="9" presetClass="exit" presetSubtype="0" fill="hold" grpId="0" nodeType="afterEffect">
                                  <p:stCondLst>
                                    <p:cond delay="600"/>
                                  </p:stCondLst>
                                  <p:childTnLst>
                                    <p:animEffect transition="out" filter="dissolve">
                                      <p:cBhvr>
                                        <p:cTn id="90" dur="500"/>
                                        <p:tgtEl>
                                          <p:spTgt spid="2075"/>
                                        </p:tgtEl>
                                      </p:cBhvr>
                                    </p:animEffect>
                                    <p:set>
                                      <p:cBhvr>
                                        <p:cTn id="91" dur="1" fill="hold">
                                          <p:stCondLst>
                                            <p:cond delay="499"/>
                                          </p:stCondLst>
                                        </p:cTn>
                                        <p:tgtEl>
                                          <p:spTgt spid="207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2" fill="hold">
                            <p:stCondLst>
                              <p:cond delay="24100"/>
                            </p:stCondLst>
                            <p:childTnLst>
                              <p:par>
                                <p:cTn id="93" presetID="9" presetClass="exit" presetSubtype="0" fill="hold" grpId="0" nodeType="afterEffect">
                                  <p:stCondLst>
                                    <p:cond delay="600"/>
                                  </p:stCondLst>
                                  <p:childTnLst>
                                    <p:animEffect transition="out" filter="dissolve">
                                      <p:cBhvr>
                                        <p:cTn id="94" dur="500"/>
                                        <p:tgtEl>
                                          <p:spTgt spid="2076"/>
                                        </p:tgtEl>
                                      </p:cBhvr>
                                    </p:animEffect>
                                    <p:set>
                                      <p:cBhvr>
                                        <p:cTn id="95" dur="1" fill="hold">
                                          <p:stCondLst>
                                            <p:cond delay="499"/>
                                          </p:stCondLst>
                                        </p:cTn>
                                        <p:tgtEl>
                                          <p:spTgt spid="2076"/>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hammer.wav"/>
                                        </p:tgtEl>
                                      </p:cMediaNode>
                                    </p:audio>
                                  </p:subTnLst>
                                </p:cTn>
                              </p:par>
                            </p:childTnLst>
                          </p:cTn>
                        </p:par>
                        <p:par>
                          <p:cTn id="96" fill="hold">
                            <p:stCondLst>
                              <p:cond delay="25200"/>
                            </p:stCondLst>
                            <p:childTnLst>
                              <p:par>
                                <p:cTn id="97" presetID="9" presetClass="exit" presetSubtype="0" fill="hold" grpId="0" nodeType="afterEffect">
                                  <p:stCondLst>
                                    <p:cond delay="600"/>
                                  </p:stCondLst>
                                  <p:childTnLst>
                                    <p:animEffect transition="out" filter="dissolve">
                                      <p:cBhvr>
                                        <p:cTn id="98" dur="500"/>
                                        <p:tgtEl>
                                          <p:spTgt spid="2077"/>
                                        </p:tgtEl>
                                      </p:cBhvr>
                                    </p:animEffect>
                                    <p:set>
                                      <p:cBhvr>
                                        <p:cTn id="99" dur="1" fill="hold">
                                          <p:stCondLst>
                                            <p:cond delay="499"/>
                                          </p:stCondLst>
                                        </p:cTn>
                                        <p:tgtEl>
                                          <p:spTgt spid="2077"/>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100" fill="hold">
                            <p:stCondLst>
                              <p:cond delay="26300"/>
                            </p:stCondLst>
                            <p:childTnLst>
                              <p:par>
                                <p:cTn id="101" presetID="9" presetClass="exit" presetSubtype="0" fill="hold" grpId="0" nodeType="afterEffect">
                                  <p:stCondLst>
                                    <p:cond delay="600"/>
                                  </p:stCondLst>
                                  <p:childTnLst>
                                    <p:animEffect transition="out" filter="dissolve">
                                      <p:cBhvr>
                                        <p:cTn id="102" dur="500"/>
                                        <p:tgtEl>
                                          <p:spTgt spid="2078"/>
                                        </p:tgtEl>
                                      </p:cBhvr>
                                    </p:animEffect>
                                    <p:set>
                                      <p:cBhvr>
                                        <p:cTn id="103" dur="1" fill="hold">
                                          <p:stCondLst>
                                            <p:cond delay="499"/>
                                          </p:stCondLst>
                                        </p:cTn>
                                        <p:tgtEl>
                                          <p:spTgt spid="2078"/>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4" fill="hold">
                            <p:stCondLst>
                              <p:cond delay="27400"/>
                            </p:stCondLst>
                            <p:childTnLst>
                              <p:par>
                                <p:cTn id="105" presetID="9" presetClass="exit" presetSubtype="0" fill="hold" grpId="0" nodeType="afterEffect">
                                  <p:stCondLst>
                                    <p:cond delay="600"/>
                                  </p:stCondLst>
                                  <p:childTnLst>
                                    <p:animEffect transition="out" filter="dissolve">
                                      <p:cBhvr>
                                        <p:cTn id="106" dur="500"/>
                                        <p:tgtEl>
                                          <p:spTgt spid="2079"/>
                                        </p:tgtEl>
                                      </p:cBhvr>
                                    </p:animEffect>
                                    <p:set>
                                      <p:cBhvr>
                                        <p:cTn id="107" dur="1" fill="hold">
                                          <p:stCondLst>
                                            <p:cond delay="499"/>
                                          </p:stCondLst>
                                        </p:cTn>
                                        <p:tgtEl>
                                          <p:spTgt spid="2079"/>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hammer.wav"/>
                                        </p:tgtEl>
                                      </p:cMediaNode>
                                    </p:audio>
                                  </p:subTnLst>
                                </p:cTn>
                              </p:par>
                            </p:childTnLst>
                          </p:cTn>
                        </p:par>
                        <p:par>
                          <p:cTn id="108" fill="hold">
                            <p:stCondLst>
                              <p:cond delay="28500"/>
                            </p:stCondLst>
                            <p:childTnLst>
                              <p:par>
                                <p:cTn id="109" presetID="9" presetClass="exit" presetSubtype="0" fill="hold" grpId="0" nodeType="afterEffect">
                                  <p:stCondLst>
                                    <p:cond delay="600"/>
                                  </p:stCondLst>
                                  <p:childTnLst>
                                    <p:animEffect transition="out" filter="dissolve">
                                      <p:cBhvr>
                                        <p:cTn id="110" dur="500"/>
                                        <p:tgtEl>
                                          <p:spTgt spid="2080"/>
                                        </p:tgtEl>
                                      </p:cBhvr>
                                    </p:animEffect>
                                    <p:set>
                                      <p:cBhvr>
                                        <p:cTn id="111" dur="1" fill="hold">
                                          <p:stCondLst>
                                            <p:cond delay="499"/>
                                          </p:stCondLst>
                                        </p:cTn>
                                        <p:tgtEl>
                                          <p:spTgt spid="2080"/>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2" fill="hold">
                            <p:stCondLst>
                              <p:cond delay="29600"/>
                            </p:stCondLst>
                            <p:childTnLst>
                              <p:par>
                                <p:cTn id="113" presetID="9" presetClass="exit" presetSubtype="0" fill="hold" grpId="0" nodeType="afterEffect">
                                  <p:stCondLst>
                                    <p:cond delay="600"/>
                                  </p:stCondLst>
                                  <p:childTnLst>
                                    <p:animEffect transition="out" filter="dissolve">
                                      <p:cBhvr>
                                        <p:cTn id="114" dur="500"/>
                                        <p:tgtEl>
                                          <p:spTgt spid="2081"/>
                                        </p:tgtEl>
                                      </p:cBhvr>
                                    </p:animEffect>
                                    <p:set>
                                      <p:cBhvr>
                                        <p:cTn id="115" dur="1" fill="hold">
                                          <p:stCondLst>
                                            <p:cond delay="499"/>
                                          </p:stCondLst>
                                        </p:cTn>
                                        <p:tgtEl>
                                          <p:spTgt spid="2081"/>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hammer.wav"/>
                                        </p:tgtEl>
                                      </p:cMediaNode>
                                    </p:audio>
                                  </p:subTnLst>
                                </p:cTn>
                              </p:par>
                            </p:childTnLst>
                          </p:cTn>
                        </p:par>
                        <p:par>
                          <p:cTn id="116" fill="hold">
                            <p:stCondLst>
                              <p:cond delay="30700"/>
                            </p:stCondLst>
                            <p:childTnLst>
                              <p:par>
                                <p:cTn id="117" presetID="9" presetClass="exit" presetSubtype="0" fill="hold" grpId="0" nodeType="afterEffect">
                                  <p:stCondLst>
                                    <p:cond delay="600"/>
                                  </p:stCondLst>
                                  <p:childTnLst>
                                    <p:animEffect transition="out" filter="dissolve">
                                      <p:cBhvr>
                                        <p:cTn id="118" dur="500"/>
                                        <p:tgtEl>
                                          <p:spTgt spid="2082"/>
                                        </p:tgtEl>
                                      </p:cBhvr>
                                    </p:animEffect>
                                    <p:set>
                                      <p:cBhvr>
                                        <p:cTn id="119" dur="1" fill="hold">
                                          <p:stCondLst>
                                            <p:cond delay="499"/>
                                          </p:stCondLst>
                                        </p:cTn>
                                        <p:tgtEl>
                                          <p:spTgt spid="2082"/>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3" name="hammer.wav"/>
                                        </p:tgtEl>
                                      </p:cMediaNode>
                                    </p:audio>
                                  </p:subTnLst>
                                </p:cTn>
                              </p:par>
                            </p:childTnLst>
                          </p:cTn>
                        </p:par>
                        <p:par>
                          <p:cTn id="120" fill="hold">
                            <p:stCondLst>
                              <p:cond delay="31800"/>
                            </p:stCondLst>
                            <p:childTnLst>
                              <p:par>
                                <p:cTn id="121" presetID="9" presetClass="exit" presetSubtype="0" fill="hold" grpId="0" nodeType="afterEffect">
                                  <p:stCondLst>
                                    <p:cond delay="600"/>
                                  </p:stCondLst>
                                  <p:childTnLst>
                                    <p:animEffect transition="out" filter="dissolve">
                                      <p:cBhvr>
                                        <p:cTn id="122" dur="500"/>
                                        <p:tgtEl>
                                          <p:spTgt spid="2083"/>
                                        </p:tgtEl>
                                      </p:cBhvr>
                                    </p:animEffect>
                                    <p:set>
                                      <p:cBhvr>
                                        <p:cTn id="123" dur="1" fill="hold">
                                          <p:stCondLst>
                                            <p:cond delay="499"/>
                                          </p:stCondLst>
                                        </p:cTn>
                                        <p:tgtEl>
                                          <p:spTgt spid="2083"/>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4" fill="hold">
                            <p:stCondLst>
                              <p:cond delay="32900"/>
                            </p:stCondLst>
                            <p:childTnLst>
                              <p:par>
                                <p:cTn id="125" presetID="9" presetClass="exit" presetSubtype="0" fill="hold" grpId="0" nodeType="afterEffect">
                                  <p:stCondLst>
                                    <p:cond delay="600"/>
                                  </p:stCondLst>
                                  <p:childTnLst>
                                    <p:animEffect transition="out" filter="dissolve">
                                      <p:cBhvr>
                                        <p:cTn id="126" dur="500"/>
                                        <p:tgtEl>
                                          <p:spTgt spid="2084"/>
                                        </p:tgtEl>
                                      </p:cBhvr>
                                    </p:animEffect>
                                    <p:set>
                                      <p:cBhvr>
                                        <p:cTn id="127" dur="1" fill="hold">
                                          <p:stCondLst>
                                            <p:cond delay="499"/>
                                          </p:stCondLst>
                                        </p:cTn>
                                        <p:tgtEl>
                                          <p:spTgt spid="2084"/>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hammer.wav"/>
                                        </p:tgtEl>
                                      </p:cMediaNode>
                                    </p:audio>
                                  </p:subTnLst>
                                </p:cTn>
                              </p:par>
                            </p:childTnLst>
                          </p:cTn>
                        </p:par>
                        <p:par>
                          <p:cTn id="128" fill="hold">
                            <p:stCondLst>
                              <p:cond delay="34000"/>
                            </p:stCondLst>
                            <p:childTnLst>
                              <p:par>
                                <p:cTn id="129" presetID="9" presetClass="exit" presetSubtype="0" fill="hold" grpId="0" nodeType="afterEffect">
                                  <p:stCondLst>
                                    <p:cond delay="600"/>
                                  </p:stCondLst>
                                  <p:childTnLst>
                                    <p:animEffect transition="out" filter="dissolve">
                                      <p:cBhvr>
                                        <p:cTn id="130" dur="500"/>
                                        <p:tgtEl>
                                          <p:spTgt spid="2085"/>
                                        </p:tgtEl>
                                      </p:cBhvr>
                                    </p:animEffect>
                                    <p:set>
                                      <p:cBhvr>
                                        <p:cTn id="131" dur="1" fill="hold">
                                          <p:stCondLst>
                                            <p:cond delay="499"/>
                                          </p:stCondLst>
                                        </p:cTn>
                                        <p:tgtEl>
                                          <p:spTgt spid="2085"/>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hammer.wav"/>
                                        </p:tgtEl>
                                      </p:cMediaNode>
                                    </p:audio>
                                  </p:subTnLst>
                                </p:cTn>
                              </p:par>
                            </p:childTnLst>
                          </p:cTn>
                        </p:par>
                        <p:par>
                          <p:cTn id="132" fill="hold">
                            <p:stCondLst>
                              <p:cond delay="35100"/>
                            </p:stCondLst>
                            <p:childTnLst>
                              <p:par>
                                <p:cTn id="133" presetID="9" presetClass="exit" presetSubtype="0" fill="hold" grpId="0" nodeType="afterEffect">
                                  <p:stCondLst>
                                    <p:cond delay="600"/>
                                  </p:stCondLst>
                                  <p:childTnLst>
                                    <p:animEffect transition="out" filter="dissolve">
                                      <p:cBhvr>
                                        <p:cTn id="134" dur="500"/>
                                        <p:tgtEl>
                                          <p:spTgt spid="2086"/>
                                        </p:tgtEl>
                                      </p:cBhvr>
                                    </p:animEffect>
                                    <p:set>
                                      <p:cBhvr>
                                        <p:cTn id="135" dur="1" fill="hold">
                                          <p:stCondLst>
                                            <p:cond delay="499"/>
                                          </p:stCondLst>
                                        </p:cTn>
                                        <p:tgtEl>
                                          <p:spTgt spid="2086"/>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3" name="hammer.wav"/>
                                        </p:tgtEl>
                                      </p:cMediaNode>
                                    </p:audio>
                                  </p:subTnLst>
                                </p:cTn>
                              </p:par>
                            </p:childTnLst>
                          </p:cTn>
                        </p:par>
                        <p:par>
                          <p:cTn id="136" fill="hold">
                            <p:stCondLst>
                              <p:cond delay="36200"/>
                            </p:stCondLst>
                            <p:childTnLst>
                              <p:par>
                                <p:cTn id="137" presetID="9" presetClass="exit" presetSubtype="0" fill="hold" grpId="0" nodeType="afterEffect">
                                  <p:stCondLst>
                                    <p:cond delay="600"/>
                                  </p:stCondLst>
                                  <p:childTnLst>
                                    <p:animEffect transition="out" filter="dissolve">
                                      <p:cBhvr>
                                        <p:cTn id="138" dur="500"/>
                                        <p:tgtEl>
                                          <p:spTgt spid="2087"/>
                                        </p:tgtEl>
                                      </p:cBhvr>
                                    </p:animEffect>
                                    <p:set>
                                      <p:cBhvr>
                                        <p:cTn id="139" dur="1" fill="hold">
                                          <p:stCondLst>
                                            <p:cond delay="499"/>
                                          </p:stCondLst>
                                        </p:cTn>
                                        <p:tgtEl>
                                          <p:spTgt spid="208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3" name="hammer.wav"/>
                                        </p:tgtEl>
                                      </p:cMediaNode>
                                    </p:audio>
                                  </p:subTnLst>
                                </p:cTn>
                              </p:par>
                            </p:childTnLst>
                          </p:cTn>
                        </p:par>
                        <p:par>
                          <p:cTn id="140" fill="hold">
                            <p:stCondLst>
                              <p:cond delay="37300"/>
                            </p:stCondLst>
                            <p:childTnLst>
                              <p:par>
                                <p:cTn id="141" presetID="9" presetClass="exit" presetSubtype="0" fill="hold" grpId="0" nodeType="afterEffect">
                                  <p:stCondLst>
                                    <p:cond delay="600"/>
                                  </p:stCondLst>
                                  <p:childTnLst>
                                    <p:animEffect transition="out" filter="dissolve">
                                      <p:cBhvr>
                                        <p:cTn id="142" dur="500"/>
                                        <p:tgtEl>
                                          <p:spTgt spid="2088"/>
                                        </p:tgtEl>
                                      </p:cBhvr>
                                    </p:animEffect>
                                    <p:set>
                                      <p:cBhvr>
                                        <p:cTn id="143" dur="1" fill="hold">
                                          <p:stCondLst>
                                            <p:cond delay="499"/>
                                          </p:stCondLst>
                                        </p:cTn>
                                        <p:tgtEl>
                                          <p:spTgt spid="2088"/>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3" name="hammer.wav"/>
                                        </p:tgtEl>
                                      </p:cMediaNode>
                                    </p:audio>
                                  </p:subTnLst>
                                </p:cTn>
                              </p:par>
                            </p:childTnLst>
                          </p:cTn>
                        </p:par>
                        <p:par>
                          <p:cTn id="144" fill="hold">
                            <p:stCondLst>
                              <p:cond delay="38400"/>
                            </p:stCondLst>
                            <p:childTnLst>
                              <p:par>
                                <p:cTn id="145" presetID="9" presetClass="exit" presetSubtype="0" fill="hold" grpId="0" nodeType="afterEffect">
                                  <p:stCondLst>
                                    <p:cond delay="600"/>
                                  </p:stCondLst>
                                  <p:childTnLst>
                                    <p:animEffect transition="out" filter="dissolve">
                                      <p:cBhvr>
                                        <p:cTn id="146" dur="500"/>
                                        <p:tgtEl>
                                          <p:spTgt spid="2089"/>
                                        </p:tgtEl>
                                      </p:cBhvr>
                                    </p:animEffect>
                                    <p:set>
                                      <p:cBhvr>
                                        <p:cTn id="147" dur="1" fill="hold">
                                          <p:stCondLst>
                                            <p:cond delay="499"/>
                                          </p:stCondLst>
                                        </p:cTn>
                                        <p:tgtEl>
                                          <p:spTgt spid="2089"/>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3" name="hammer.wav"/>
                                        </p:tgtEl>
                                      </p:cMediaNode>
                                    </p:audio>
                                  </p:subTnLst>
                                </p:cTn>
                              </p:par>
                            </p:childTnLst>
                          </p:cTn>
                        </p:par>
                        <p:par>
                          <p:cTn id="148" fill="hold">
                            <p:stCondLst>
                              <p:cond delay="39500"/>
                            </p:stCondLst>
                            <p:childTnLst>
                              <p:par>
                                <p:cTn id="149" presetID="9" presetClass="exit" presetSubtype="0" fill="hold" grpId="0" nodeType="afterEffect">
                                  <p:stCondLst>
                                    <p:cond delay="600"/>
                                  </p:stCondLst>
                                  <p:childTnLst>
                                    <p:animEffect transition="out" filter="dissolve">
                                      <p:cBhvr>
                                        <p:cTn id="150" dur="500"/>
                                        <p:tgtEl>
                                          <p:spTgt spid="2090"/>
                                        </p:tgtEl>
                                      </p:cBhvr>
                                    </p:animEffect>
                                    <p:set>
                                      <p:cBhvr>
                                        <p:cTn id="151" dur="1" fill="hold">
                                          <p:stCondLst>
                                            <p:cond delay="499"/>
                                          </p:stCondLst>
                                        </p:cTn>
                                        <p:tgtEl>
                                          <p:spTgt spid="2090"/>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3" name="hammer.wav"/>
                                        </p:tgtEl>
                                      </p:cMediaNode>
                                    </p:audio>
                                  </p:subTnLst>
                                </p:cTn>
                              </p:par>
                            </p:childTnLst>
                          </p:cTn>
                        </p:par>
                        <p:par>
                          <p:cTn id="152" fill="hold">
                            <p:stCondLst>
                              <p:cond delay="40600"/>
                            </p:stCondLst>
                            <p:childTnLst>
                              <p:par>
                                <p:cTn id="153" presetID="9" presetClass="exit" presetSubtype="0" fill="hold" grpId="0" nodeType="afterEffect">
                                  <p:stCondLst>
                                    <p:cond delay="600"/>
                                  </p:stCondLst>
                                  <p:childTnLst>
                                    <p:animEffect transition="out" filter="dissolve">
                                      <p:cBhvr>
                                        <p:cTn id="154" dur="500"/>
                                        <p:tgtEl>
                                          <p:spTgt spid="2091"/>
                                        </p:tgtEl>
                                      </p:cBhvr>
                                    </p:animEffect>
                                    <p:set>
                                      <p:cBhvr>
                                        <p:cTn id="155" dur="1" fill="hold">
                                          <p:stCondLst>
                                            <p:cond delay="499"/>
                                          </p:stCondLst>
                                        </p:cTn>
                                        <p:tgtEl>
                                          <p:spTgt spid="2091"/>
                                        </p:tgtEl>
                                        <p:attrNameLst>
                                          <p:attrName>style.visibility</p:attrName>
                                        </p:attrNameLst>
                                      </p:cBhvr>
                                      <p:to>
                                        <p:strVal val="hidden"/>
                                      </p:to>
                                    </p:set>
                                  </p:childTnLst>
                                  <p:subTnLst>
                                    <p:audio>
                                      <p:cMediaNode>
                                        <p:cTn display="0" masterRel="sameClick">
                                          <p:stCondLst>
                                            <p:cond evt="begin" delay="0">
                                              <p:tn val="153"/>
                                            </p:cond>
                                          </p:stCondLst>
                                          <p:endCondLst>
                                            <p:cond evt="onStopAudio" delay="0">
                                              <p:tgtEl>
                                                <p:sldTgt/>
                                              </p:tgtEl>
                                            </p:cond>
                                          </p:endCondLst>
                                        </p:cTn>
                                        <p:tgtEl>
                                          <p:sndTgt r:embed="rId3" name="hammer.wav"/>
                                        </p:tgtEl>
                                      </p:cMediaNode>
                                    </p:audio>
                                  </p:subTnLst>
                                </p:cTn>
                              </p:par>
                            </p:childTnLst>
                          </p:cTn>
                        </p:par>
                        <p:par>
                          <p:cTn id="156" fill="hold">
                            <p:stCondLst>
                              <p:cond delay="41700"/>
                            </p:stCondLst>
                            <p:childTnLst>
                              <p:par>
                                <p:cTn id="157" presetID="9" presetClass="exit" presetSubtype="0" fill="hold" grpId="0" nodeType="afterEffect">
                                  <p:stCondLst>
                                    <p:cond delay="600"/>
                                  </p:stCondLst>
                                  <p:childTnLst>
                                    <p:animEffect transition="out" filter="dissolve">
                                      <p:cBhvr>
                                        <p:cTn id="158" dur="500"/>
                                        <p:tgtEl>
                                          <p:spTgt spid="2092"/>
                                        </p:tgtEl>
                                      </p:cBhvr>
                                    </p:animEffect>
                                    <p:set>
                                      <p:cBhvr>
                                        <p:cTn id="159" dur="1" fill="hold">
                                          <p:stCondLst>
                                            <p:cond delay="499"/>
                                          </p:stCondLst>
                                        </p:cTn>
                                        <p:tgtEl>
                                          <p:spTgt spid="2092"/>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3" name="hammer.wav"/>
                                        </p:tgtEl>
                                      </p:cMediaNode>
                                    </p:audio>
                                  </p:subTnLst>
                                </p:cTn>
                              </p:par>
                            </p:childTnLst>
                          </p:cTn>
                        </p:par>
                        <p:par>
                          <p:cTn id="160" fill="hold">
                            <p:stCondLst>
                              <p:cond delay="42800"/>
                            </p:stCondLst>
                            <p:childTnLst>
                              <p:par>
                                <p:cTn id="161" presetID="9" presetClass="exit" presetSubtype="0" fill="hold" grpId="0" nodeType="afterEffect">
                                  <p:stCondLst>
                                    <p:cond delay="600"/>
                                  </p:stCondLst>
                                  <p:childTnLst>
                                    <p:animEffect transition="out" filter="dissolve">
                                      <p:cBhvr>
                                        <p:cTn id="162" dur="500"/>
                                        <p:tgtEl>
                                          <p:spTgt spid="2093"/>
                                        </p:tgtEl>
                                      </p:cBhvr>
                                    </p:animEffect>
                                    <p:set>
                                      <p:cBhvr>
                                        <p:cTn id="163" dur="1" fill="hold">
                                          <p:stCondLst>
                                            <p:cond delay="499"/>
                                          </p:stCondLst>
                                        </p:cTn>
                                        <p:tgtEl>
                                          <p:spTgt spid="2093"/>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3" name="hammer.wav"/>
                                        </p:tgtEl>
                                      </p:cMediaNode>
                                    </p:audio>
                                  </p:subTnLst>
                                </p:cTn>
                              </p:par>
                            </p:childTnLst>
                          </p:cTn>
                        </p:par>
                        <p:par>
                          <p:cTn id="164" fill="hold">
                            <p:stCondLst>
                              <p:cond delay="43900"/>
                            </p:stCondLst>
                            <p:childTnLst>
                              <p:par>
                                <p:cTn id="165" presetID="9" presetClass="exit" presetSubtype="0" fill="hold" grpId="0" nodeType="afterEffect">
                                  <p:stCondLst>
                                    <p:cond delay="600"/>
                                  </p:stCondLst>
                                  <p:childTnLst>
                                    <p:animEffect transition="out" filter="dissolve">
                                      <p:cBhvr>
                                        <p:cTn id="166" dur="500"/>
                                        <p:tgtEl>
                                          <p:spTgt spid="2094"/>
                                        </p:tgtEl>
                                      </p:cBhvr>
                                    </p:animEffect>
                                    <p:set>
                                      <p:cBhvr>
                                        <p:cTn id="167" dur="1" fill="hold">
                                          <p:stCondLst>
                                            <p:cond delay="499"/>
                                          </p:stCondLst>
                                        </p:cTn>
                                        <p:tgtEl>
                                          <p:spTgt spid="2094"/>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3" name="hammer.wav"/>
                                        </p:tgtEl>
                                      </p:cMediaNode>
                                    </p:audio>
                                  </p:subTnLst>
                                </p:cTn>
                              </p:par>
                            </p:childTnLst>
                          </p:cTn>
                        </p:par>
                        <p:par>
                          <p:cTn id="168" fill="hold">
                            <p:stCondLst>
                              <p:cond delay="45000"/>
                            </p:stCondLst>
                            <p:childTnLst>
                              <p:par>
                                <p:cTn id="169" presetID="9" presetClass="exit" presetSubtype="0" fill="hold" grpId="0" nodeType="afterEffect">
                                  <p:stCondLst>
                                    <p:cond delay="600"/>
                                  </p:stCondLst>
                                  <p:childTnLst>
                                    <p:animEffect transition="out" filter="dissolve">
                                      <p:cBhvr>
                                        <p:cTn id="170" dur="500"/>
                                        <p:tgtEl>
                                          <p:spTgt spid="2095"/>
                                        </p:tgtEl>
                                      </p:cBhvr>
                                    </p:animEffect>
                                    <p:set>
                                      <p:cBhvr>
                                        <p:cTn id="171" dur="1" fill="hold">
                                          <p:stCondLst>
                                            <p:cond delay="499"/>
                                          </p:stCondLst>
                                        </p:cTn>
                                        <p:tgtEl>
                                          <p:spTgt spid="2095"/>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hammer.wav"/>
                                        </p:tgtEl>
                                      </p:cMediaNode>
                                    </p:audio>
                                  </p:subTnLst>
                                </p:cTn>
                              </p:par>
                            </p:childTnLst>
                          </p:cTn>
                        </p:par>
                        <p:par>
                          <p:cTn id="172" fill="hold">
                            <p:stCondLst>
                              <p:cond delay="46100"/>
                            </p:stCondLst>
                            <p:childTnLst>
                              <p:par>
                                <p:cTn id="173" presetID="9" presetClass="exit" presetSubtype="0" fill="hold" grpId="0" nodeType="afterEffect">
                                  <p:stCondLst>
                                    <p:cond delay="600"/>
                                  </p:stCondLst>
                                  <p:childTnLst>
                                    <p:animEffect transition="out" filter="dissolve">
                                      <p:cBhvr>
                                        <p:cTn id="174" dur="500"/>
                                        <p:tgtEl>
                                          <p:spTgt spid="2096"/>
                                        </p:tgtEl>
                                      </p:cBhvr>
                                    </p:animEffect>
                                    <p:set>
                                      <p:cBhvr>
                                        <p:cTn id="175" dur="1" fill="hold">
                                          <p:stCondLst>
                                            <p:cond delay="499"/>
                                          </p:stCondLst>
                                        </p:cTn>
                                        <p:tgtEl>
                                          <p:spTgt spid="2096"/>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3" name="hammer.wav"/>
                                        </p:tgtEl>
                                      </p:cMediaNode>
                                    </p:audio>
                                  </p:subTnLst>
                                </p:cTn>
                              </p:par>
                            </p:childTnLst>
                          </p:cTn>
                        </p:par>
                        <p:par>
                          <p:cTn id="176" fill="hold">
                            <p:stCondLst>
                              <p:cond delay="47200"/>
                            </p:stCondLst>
                            <p:childTnLst>
                              <p:par>
                                <p:cTn id="177" presetID="9" presetClass="exit" presetSubtype="0" fill="hold" grpId="0" nodeType="afterEffect">
                                  <p:stCondLst>
                                    <p:cond delay="600"/>
                                  </p:stCondLst>
                                  <p:childTnLst>
                                    <p:animEffect transition="out" filter="dissolve">
                                      <p:cBhvr>
                                        <p:cTn id="178" dur="500"/>
                                        <p:tgtEl>
                                          <p:spTgt spid="2097"/>
                                        </p:tgtEl>
                                      </p:cBhvr>
                                    </p:animEffect>
                                    <p:set>
                                      <p:cBhvr>
                                        <p:cTn id="179" dur="1" fill="hold">
                                          <p:stCondLst>
                                            <p:cond delay="499"/>
                                          </p:stCondLst>
                                        </p:cTn>
                                        <p:tgtEl>
                                          <p:spTgt spid="2097"/>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3" name="hammer.wav"/>
                                        </p:tgtEl>
                                      </p:cMediaNode>
                                    </p:audio>
                                  </p:subTnLst>
                                </p:cTn>
                              </p:par>
                            </p:childTnLst>
                          </p:cTn>
                        </p:par>
                        <p:par>
                          <p:cTn id="180" fill="hold">
                            <p:stCondLst>
                              <p:cond delay="48300"/>
                            </p:stCondLst>
                            <p:childTnLst>
                              <p:par>
                                <p:cTn id="181" presetID="9" presetClass="exit" presetSubtype="0" fill="hold" grpId="0" nodeType="afterEffect">
                                  <p:stCondLst>
                                    <p:cond delay="600"/>
                                  </p:stCondLst>
                                  <p:childTnLst>
                                    <p:animEffect transition="out" filter="dissolve">
                                      <p:cBhvr>
                                        <p:cTn id="182" dur="500"/>
                                        <p:tgtEl>
                                          <p:spTgt spid="2098"/>
                                        </p:tgtEl>
                                      </p:cBhvr>
                                    </p:animEffect>
                                    <p:set>
                                      <p:cBhvr>
                                        <p:cTn id="183" dur="1" fill="hold">
                                          <p:stCondLst>
                                            <p:cond delay="499"/>
                                          </p:stCondLst>
                                        </p:cTn>
                                        <p:tgtEl>
                                          <p:spTgt spid="2098"/>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hammer.wav"/>
                                        </p:tgtEl>
                                      </p:cMediaNode>
                                    </p:audio>
                                  </p:subTnLst>
                                </p:cTn>
                              </p:par>
                            </p:childTnLst>
                          </p:cTn>
                        </p:par>
                        <p:par>
                          <p:cTn id="184" fill="hold">
                            <p:stCondLst>
                              <p:cond delay="49400"/>
                            </p:stCondLst>
                            <p:childTnLst>
                              <p:par>
                                <p:cTn id="185" presetID="9" presetClass="exit" presetSubtype="0" fill="hold" grpId="0" nodeType="afterEffect">
                                  <p:stCondLst>
                                    <p:cond delay="600"/>
                                  </p:stCondLst>
                                  <p:childTnLst>
                                    <p:animEffect transition="out" filter="dissolve">
                                      <p:cBhvr>
                                        <p:cTn id="186" dur="500"/>
                                        <p:tgtEl>
                                          <p:spTgt spid="2099"/>
                                        </p:tgtEl>
                                      </p:cBhvr>
                                    </p:animEffect>
                                    <p:set>
                                      <p:cBhvr>
                                        <p:cTn id="187" dur="1" fill="hold">
                                          <p:stCondLst>
                                            <p:cond delay="499"/>
                                          </p:stCondLst>
                                        </p:cTn>
                                        <p:tgtEl>
                                          <p:spTgt spid="2099"/>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3" name="hammer.wav"/>
                                        </p:tgtEl>
                                      </p:cMediaNode>
                                    </p:audio>
                                  </p:subTnLst>
                                </p:cTn>
                              </p:par>
                            </p:childTnLst>
                          </p:cTn>
                        </p:par>
                        <p:par>
                          <p:cTn id="188" fill="hold">
                            <p:stCondLst>
                              <p:cond delay="50500"/>
                            </p:stCondLst>
                            <p:childTnLst>
                              <p:par>
                                <p:cTn id="189" presetID="9" presetClass="exit" presetSubtype="0" fill="hold" grpId="0" nodeType="afterEffect">
                                  <p:stCondLst>
                                    <p:cond delay="600"/>
                                  </p:stCondLst>
                                  <p:childTnLst>
                                    <p:animEffect transition="out" filter="dissolve">
                                      <p:cBhvr>
                                        <p:cTn id="190" dur="500"/>
                                        <p:tgtEl>
                                          <p:spTgt spid="2100"/>
                                        </p:tgtEl>
                                      </p:cBhvr>
                                    </p:animEffect>
                                    <p:set>
                                      <p:cBhvr>
                                        <p:cTn id="191" dur="1" fill="hold">
                                          <p:stCondLst>
                                            <p:cond delay="499"/>
                                          </p:stCondLst>
                                        </p:cTn>
                                        <p:tgtEl>
                                          <p:spTgt spid="2100"/>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3" name="hammer.wav"/>
                                        </p:tgtEl>
                                      </p:cMediaNode>
                                    </p:audio>
                                  </p:subTnLst>
                                </p:cTn>
                              </p:par>
                            </p:childTnLst>
                          </p:cTn>
                        </p:par>
                        <p:par>
                          <p:cTn id="192" fill="hold">
                            <p:stCondLst>
                              <p:cond delay="51600"/>
                            </p:stCondLst>
                            <p:childTnLst>
                              <p:par>
                                <p:cTn id="193" presetID="9" presetClass="exit" presetSubtype="0" fill="hold" grpId="0" nodeType="afterEffect">
                                  <p:stCondLst>
                                    <p:cond delay="600"/>
                                  </p:stCondLst>
                                  <p:childTnLst>
                                    <p:animEffect transition="out" filter="dissolve">
                                      <p:cBhvr>
                                        <p:cTn id="194" dur="500"/>
                                        <p:tgtEl>
                                          <p:spTgt spid="2101"/>
                                        </p:tgtEl>
                                      </p:cBhvr>
                                    </p:animEffect>
                                    <p:set>
                                      <p:cBhvr>
                                        <p:cTn id="195" dur="1" fill="hold">
                                          <p:stCondLst>
                                            <p:cond delay="499"/>
                                          </p:stCondLst>
                                        </p:cTn>
                                        <p:tgtEl>
                                          <p:spTgt spid="2101"/>
                                        </p:tgtEl>
                                        <p:attrNameLst>
                                          <p:attrName>style.visibility</p:attrName>
                                        </p:attrNameLst>
                                      </p:cBhvr>
                                      <p:to>
                                        <p:strVal val="hidden"/>
                                      </p:to>
                                    </p:set>
                                  </p:childTnLst>
                                  <p:subTnLst>
                                    <p:audio>
                                      <p:cMediaNode>
                                        <p:cTn display="0" masterRel="sameClick">
                                          <p:stCondLst>
                                            <p:cond evt="begin" delay="0">
                                              <p:tn val="193"/>
                                            </p:cond>
                                          </p:stCondLst>
                                          <p:endCondLst>
                                            <p:cond evt="onStopAudio" delay="0">
                                              <p:tgtEl>
                                                <p:sldTgt/>
                                              </p:tgtEl>
                                            </p:cond>
                                          </p:endCondLst>
                                        </p:cTn>
                                        <p:tgtEl>
                                          <p:sndTgt r:embed="rId3" name="hammer.wav"/>
                                        </p:tgtEl>
                                      </p:cMediaNode>
                                    </p:audio>
                                  </p:subTnLst>
                                </p:cTn>
                              </p:par>
                            </p:childTnLst>
                          </p:cTn>
                        </p:par>
                        <p:par>
                          <p:cTn id="196" fill="hold">
                            <p:stCondLst>
                              <p:cond delay="52700"/>
                            </p:stCondLst>
                            <p:childTnLst>
                              <p:par>
                                <p:cTn id="197" presetID="9" presetClass="exit" presetSubtype="0" fill="hold" grpId="0" nodeType="afterEffect">
                                  <p:stCondLst>
                                    <p:cond delay="600"/>
                                  </p:stCondLst>
                                  <p:childTnLst>
                                    <p:animEffect transition="out" filter="dissolve">
                                      <p:cBhvr>
                                        <p:cTn id="198" dur="500"/>
                                        <p:tgtEl>
                                          <p:spTgt spid="2102"/>
                                        </p:tgtEl>
                                      </p:cBhvr>
                                    </p:animEffect>
                                    <p:set>
                                      <p:cBhvr>
                                        <p:cTn id="199" dur="1" fill="hold">
                                          <p:stCondLst>
                                            <p:cond delay="499"/>
                                          </p:stCondLst>
                                        </p:cTn>
                                        <p:tgtEl>
                                          <p:spTgt spid="2102"/>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3" name="hammer.wav"/>
                                        </p:tgtEl>
                                      </p:cMediaNode>
                                    </p:audio>
                                  </p:subTnLst>
                                </p:cTn>
                              </p:par>
                            </p:childTnLst>
                          </p:cTn>
                        </p:par>
                        <p:par>
                          <p:cTn id="200" fill="hold">
                            <p:stCondLst>
                              <p:cond delay="53800"/>
                            </p:stCondLst>
                            <p:childTnLst>
                              <p:par>
                                <p:cTn id="201" presetID="9" presetClass="exit" presetSubtype="0" fill="hold" grpId="0" nodeType="afterEffect">
                                  <p:stCondLst>
                                    <p:cond delay="600"/>
                                  </p:stCondLst>
                                  <p:childTnLst>
                                    <p:animEffect transition="out" filter="dissolve">
                                      <p:cBhvr>
                                        <p:cTn id="202" dur="500"/>
                                        <p:tgtEl>
                                          <p:spTgt spid="2103"/>
                                        </p:tgtEl>
                                      </p:cBhvr>
                                    </p:animEffect>
                                    <p:set>
                                      <p:cBhvr>
                                        <p:cTn id="203" dur="1" fill="hold">
                                          <p:stCondLst>
                                            <p:cond delay="499"/>
                                          </p:stCondLst>
                                        </p:cTn>
                                        <p:tgtEl>
                                          <p:spTgt spid="2103"/>
                                        </p:tgtEl>
                                        <p:attrNameLst>
                                          <p:attrName>style.visibility</p:attrName>
                                        </p:attrNameLst>
                                      </p:cBhvr>
                                      <p:to>
                                        <p:strVal val="hidden"/>
                                      </p:to>
                                    </p:set>
                                  </p:childTnLst>
                                  <p:subTnLst>
                                    <p:audio>
                                      <p:cMediaNode>
                                        <p:cTn display="0" masterRel="sameClick">
                                          <p:stCondLst>
                                            <p:cond evt="begin" delay="0">
                                              <p:tn val="201"/>
                                            </p:cond>
                                          </p:stCondLst>
                                          <p:endCondLst>
                                            <p:cond evt="onStopAudio" delay="0">
                                              <p:tgtEl>
                                                <p:sldTgt/>
                                              </p:tgtEl>
                                            </p:cond>
                                          </p:endCondLst>
                                        </p:cTn>
                                        <p:tgtEl>
                                          <p:sndTgt r:embed="rId3" name="hammer.wav"/>
                                        </p:tgtEl>
                                      </p:cMediaNode>
                                    </p:audio>
                                  </p:subTnLst>
                                </p:cTn>
                              </p:par>
                            </p:childTnLst>
                          </p:cTn>
                        </p:par>
                        <p:par>
                          <p:cTn id="204" fill="hold">
                            <p:stCondLst>
                              <p:cond delay="54900"/>
                            </p:stCondLst>
                            <p:childTnLst>
                              <p:par>
                                <p:cTn id="205" presetID="9" presetClass="exit" presetSubtype="0" fill="hold" grpId="0" nodeType="afterEffect">
                                  <p:stCondLst>
                                    <p:cond delay="600"/>
                                  </p:stCondLst>
                                  <p:childTnLst>
                                    <p:animEffect transition="out" filter="dissolve">
                                      <p:cBhvr>
                                        <p:cTn id="206" dur="500"/>
                                        <p:tgtEl>
                                          <p:spTgt spid="2104"/>
                                        </p:tgtEl>
                                      </p:cBhvr>
                                    </p:animEffect>
                                    <p:set>
                                      <p:cBhvr>
                                        <p:cTn id="207" dur="1" fill="hold">
                                          <p:stCondLst>
                                            <p:cond delay="499"/>
                                          </p:stCondLst>
                                        </p:cTn>
                                        <p:tgtEl>
                                          <p:spTgt spid="2104"/>
                                        </p:tgtEl>
                                        <p:attrNameLst>
                                          <p:attrName>style.visibility</p:attrName>
                                        </p:attrNameLst>
                                      </p:cBhvr>
                                      <p:to>
                                        <p:strVal val="hidden"/>
                                      </p:to>
                                    </p:set>
                                  </p:childTnLst>
                                  <p:subTnLst>
                                    <p:audio>
                                      <p:cMediaNode>
                                        <p:cTn display="0" masterRel="sameClick">
                                          <p:stCondLst>
                                            <p:cond evt="begin" delay="0">
                                              <p:tn val="205"/>
                                            </p:cond>
                                          </p:stCondLst>
                                          <p:endCondLst>
                                            <p:cond evt="onStopAudio" delay="0">
                                              <p:tgtEl>
                                                <p:sldTgt/>
                                              </p:tgtEl>
                                            </p:cond>
                                          </p:endCondLst>
                                        </p:cTn>
                                        <p:tgtEl>
                                          <p:sndTgt r:embed="rId3" name="hammer.wav"/>
                                        </p:tgtEl>
                                      </p:cMediaNode>
                                    </p:audio>
                                  </p:subTnLst>
                                </p:cTn>
                              </p:par>
                            </p:childTnLst>
                          </p:cTn>
                        </p:par>
                        <p:par>
                          <p:cTn id="208" fill="hold">
                            <p:stCondLst>
                              <p:cond delay="56000"/>
                            </p:stCondLst>
                            <p:childTnLst>
                              <p:par>
                                <p:cTn id="209" presetID="9" presetClass="exit" presetSubtype="0" fill="hold" grpId="0" nodeType="afterEffect">
                                  <p:stCondLst>
                                    <p:cond delay="600"/>
                                  </p:stCondLst>
                                  <p:childTnLst>
                                    <p:animEffect transition="out" filter="dissolve">
                                      <p:cBhvr>
                                        <p:cTn id="210" dur="500"/>
                                        <p:tgtEl>
                                          <p:spTgt spid="2105"/>
                                        </p:tgtEl>
                                      </p:cBhvr>
                                    </p:animEffect>
                                    <p:set>
                                      <p:cBhvr>
                                        <p:cTn id="211" dur="1" fill="hold">
                                          <p:stCondLst>
                                            <p:cond delay="499"/>
                                          </p:stCondLst>
                                        </p:cTn>
                                        <p:tgtEl>
                                          <p:spTgt spid="2105"/>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3" name="hammer.wav"/>
                                        </p:tgtEl>
                                      </p:cMediaNode>
                                    </p:audio>
                                  </p:subTnLst>
                                </p:cTn>
                              </p:par>
                            </p:childTnLst>
                          </p:cTn>
                        </p:par>
                        <p:par>
                          <p:cTn id="212" fill="hold">
                            <p:stCondLst>
                              <p:cond delay="57100"/>
                            </p:stCondLst>
                            <p:childTnLst>
                              <p:par>
                                <p:cTn id="213" presetID="9" presetClass="exit" presetSubtype="0" fill="hold" grpId="0" nodeType="afterEffect">
                                  <p:stCondLst>
                                    <p:cond delay="600"/>
                                  </p:stCondLst>
                                  <p:childTnLst>
                                    <p:animEffect transition="out" filter="dissolve">
                                      <p:cBhvr>
                                        <p:cTn id="214" dur="500"/>
                                        <p:tgtEl>
                                          <p:spTgt spid="2106"/>
                                        </p:tgtEl>
                                      </p:cBhvr>
                                    </p:animEffect>
                                    <p:set>
                                      <p:cBhvr>
                                        <p:cTn id="215" dur="1" fill="hold">
                                          <p:stCondLst>
                                            <p:cond delay="499"/>
                                          </p:stCondLst>
                                        </p:cTn>
                                        <p:tgtEl>
                                          <p:spTgt spid="2106"/>
                                        </p:tgtEl>
                                        <p:attrNameLst>
                                          <p:attrName>style.visibility</p:attrName>
                                        </p:attrNameLst>
                                      </p:cBhvr>
                                      <p:to>
                                        <p:strVal val="hidden"/>
                                      </p:to>
                                    </p:set>
                                  </p:childTnLst>
                                  <p:subTnLst>
                                    <p:audio>
                                      <p:cMediaNode>
                                        <p:cTn display="0" masterRel="sameClick">
                                          <p:stCondLst>
                                            <p:cond evt="begin" delay="0">
                                              <p:tn val="213"/>
                                            </p:cond>
                                          </p:stCondLst>
                                          <p:endCondLst>
                                            <p:cond evt="onStopAudio" delay="0">
                                              <p:tgtEl>
                                                <p:sldTgt/>
                                              </p:tgtEl>
                                            </p:cond>
                                          </p:endCondLst>
                                        </p:cTn>
                                        <p:tgtEl>
                                          <p:sndTgt r:embed="rId3" name="hammer.wav"/>
                                        </p:tgtEl>
                                      </p:cMediaNode>
                                    </p:audio>
                                  </p:subTnLst>
                                </p:cTn>
                              </p:par>
                            </p:childTnLst>
                          </p:cTn>
                        </p:par>
                        <p:par>
                          <p:cTn id="216" fill="hold">
                            <p:stCondLst>
                              <p:cond delay="58200"/>
                            </p:stCondLst>
                            <p:childTnLst>
                              <p:par>
                                <p:cTn id="217" presetID="9" presetClass="exit" presetSubtype="0" fill="hold" grpId="0" nodeType="afterEffect">
                                  <p:stCondLst>
                                    <p:cond delay="600"/>
                                  </p:stCondLst>
                                  <p:childTnLst>
                                    <p:animEffect transition="out" filter="dissolve">
                                      <p:cBhvr>
                                        <p:cTn id="218" dur="500"/>
                                        <p:tgtEl>
                                          <p:spTgt spid="2107"/>
                                        </p:tgtEl>
                                      </p:cBhvr>
                                    </p:animEffect>
                                    <p:set>
                                      <p:cBhvr>
                                        <p:cTn id="219" dur="1" fill="hold">
                                          <p:stCondLst>
                                            <p:cond delay="499"/>
                                          </p:stCondLst>
                                        </p:cTn>
                                        <p:tgtEl>
                                          <p:spTgt spid="2107"/>
                                        </p:tgtEl>
                                        <p:attrNameLst>
                                          <p:attrName>style.visibility</p:attrName>
                                        </p:attrNameLst>
                                      </p:cBhvr>
                                      <p:to>
                                        <p:strVal val="hidden"/>
                                      </p:to>
                                    </p:set>
                                  </p:childTnLst>
                                  <p:subTnLst>
                                    <p:audio>
                                      <p:cMediaNode>
                                        <p:cTn display="0" masterRel="sameClick">
                                          <p:stCondLst>
                                            <p:cond evt="begin" delay="0">
                                              <p:tn val="217"/>
                                            </p:cond>
                                          </p:stCondLst>
                                          <p:endCondLst>
                                            <p:cond evt="onStopAudio" delay="0">
                                              <p:tgtEl>
                                                <p:sldTgt/>
                                              </p:tgtEl>
                                            </p:cond>
                                          </p:endCondLst>
                                        </p:cTn>
                                        <p:tgtEl>
                                          <p:sndTgt r:embed="rId3" name="hammer.wav"/>
                                        </p:tgtEl>
                                      </p:cMediaNode>
                                    </p:audio>
                                  </p:subTnLst>
                                </p:cTn>
                              </p:par>
                            </p:childTnLst>
                          </p:cTn>
                        </p:par>
                        <p:par>
                          <p:cTn id="220" fill="hold">
                            <p:stCondLst>
                              <p:cond delay="59300"/>
                            </p:stCondLst>
                            <p:childTnLst>
                              <p:par>
                                <p:cTn id="221" presetID="9" presetClass="exit" presetSubtype="0" fill="hold" grpId="0" nodeType="afterEffect">
                                  <p:stCondLst>
                                    <p:cond delay="600"/>
                                  </p:stCondLst>
                                  <p:childTnLst>
                                    <p:animEffect transition="out" filter="dissolve">
                                      <p:cBhvr>
                                        <p:cTn id="222" dur="500"/>
                                        <p:tgtEl>
                                          <p:spTgt spid="2108"/>
                                        </p:tgtEl>
                                      </p:cBhvr>
                                    </p:animEffect>
                                    <p:set>
                                      <p:cBhvr>
                                        <p:cTn id="223" dur="1" fill="hold">
                                          <p:stCondLst>
                                            <p:cond delay="499"/>
                                          </p:stCondLst>
                                        </p:cTn>
                                        <p:tgtEl>
                                          <p:spTgt spid="2108"/>
                                        </p:tgtEl>
                                        <p:attrNameLst>
                                          <p:attrName>style.visibility</p:attrName>
                                        </p:attrNameLst>
                                      </p:cBhvr>
                                      <p:to>
                                        <p:strVal val="hidden"/>
                                      </p:to>
                                    </p:set>
                                  </p:childTnLst>
                                  <p:subTnLst>
                                    <p:audio>
                                      <p:cMediaNode>
                                        <p:cTn display="0" masterRel="sameClick">
                                          <p:stCondLst>
                                            <p:cond evt="begin" delay="0">
                                              <p:tn val="221"/>
                                            </p:cond>
                                          </p:stCondLst>
                                          <p:endCondLst>
                                            <p:cond evt="onStopAudio" delay="0">
                                              <p:tgtEl>
                                                <p:sldTgt/>
                                              </p:tgtEl>
                                            </p:cond>
                                          </p:endCondLst>
                                        </p:cTn>
                                        <p:tgtEl>
                                          <p:sndTgt r:embed="rId3" name="hammer.wav"/>
                                        </p:tgtEl>
                                      </p:cMediaNode>
                                    </p:audio>
                                  </p:subTnLst>
                                </p:cTn>
                              </p:par>
                            </p:childTnLst>
                          </p:cTn>
                        </p:par>
                        <p:par>
                          <p:cTn id="224" fill="hold">
                            <p:stCondLst>
                              <p:cond delay="60400"/>
                            </p:stCondLst>
                            <p:childTnLst>
                              <p:par>
                                <p:cTn id="225" presetID="9" presetClass="exit" presetSubtype="0" fill="hold" grpId="0" nodeType="afterEffect">
                                  <p:stCondLst>
                                    <p:cond delay="600"/>
                                  </p:stCondLst>
                                  <p:childTnLst>
                                    <p:animEffect transition="out" filter="dissolve">
                                      <p:cBhvr>
                                        <p:cTn id="226" dur="500"/>
                                        <p:tgtEl>
                                          <p:spTgt spid="2109"/>
                                        </p:tgtEl>
                                      </p:cBhvr>
                                    </p:animEffect>
                                    <p:set>
                                      <p:cBhvr>
                                        <p:cTn id="227" dur="1" fill="hold">
                                          <p:stCondLst>
                                            <p:cond delay="499"/>
                                          </p:stCondLst>
                                        </p:cTn>
                                        <p:tgtEl>
                                          <p:spTgt spid="2109"/>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3" name="hammer.wav"/>
                                        </p:tgtEl>
                                      </p:cMediaNode>
                                    </p:audio>
                                  </p:subTnLst>
                                </p:cTn>
                              </p:par>
                            </p:childTnLst>
                          </p:cTn>
                        </p:par>
                        <p:par>
                          <p:cTn id="228" fill="hold">
                            <p:stCondLst>
                              <p:cond delay="61500"/>
                            </p:stCondLst>
                            <p:childTnLst>
                              <p:par>
                                <p:cTn id="229" presetID="9" presetClass="exit" presetSubtype="0" fill="hold" grpId="0" nodeType="afterEffect">
                                  <p:stCondLst>
                                    <p:cond delay="600"/>
                                  </p:stCondLst>
                                  <p:childTnLst>
                                    <p:animEffect transition="out" filter="dissolve">
                                      <p:cBhvr>
                                        <p:cTn id="230" dur="500"/>
                                        <p:tgtEl>
                                          <p:spTgt spid="2110"/>
                                        </p:tgtEl>
                                      </p:cBhvr>
                                    </p:animEffect>
                                    <p:set>
                                      <p:cBhvr>
                                        <p:cTn id="231" dur="1" fill="hold">
                                          <p:stCondLst>
                                            <p:cond delay="499"/>
                                          </p:stCondLst>
                                        </p:cTn>
                                        <p:tgtEl>
                                          <p:spTgt spid="2110"/>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3" name="hammer.wav"/>
                                        </p:tgtEl>
                                      </p:cMediaNode>
                                    </p:audio>
                                  </p:subTnLst>
                                </p:cTn>
                              </p:par>
                            </p:childTnLst>
                          </p:cTn>
                        </p:par>
                        <p:par>
                          <p:cTn id="232" fill="hold">
                            <p:stCondLst>
                              <p:cond delay="62600"/>
                            </p:stCondLst>
                            <p:childTnLst>
                              <p:par>
                                <p:cTn id="233" presetID="9" presetClass="exit" presetSubtype="0" fill="hold" grpId="0" nodeType="afterEffect">
                                  <p:stCondLst>
                                    <p:cond delay="600"/>
                                  </p:stCondLst>
                                  <p:childTnLst>
                                    <p:animEffect transition="out" filter="dissolve">
                                      <p:cBhvr>
                                        <p:cTn id="234" dur="500"/>
                                        <p:tgtEl>
                                          <p:spTgt spid="2111"/>
                                        </p:tgtEl>
                                      </p:cBhvr>
                                    </p:animEffect>
                                    <p:set>
                                      <p:cBhvr>
                                        <p:cTn id="235" dur="1" fill="hold">
                                          <p:stCondLst>
                                            <p:cond delay="499"/>
                                          </p:stCondLst>
                                        </p:cTn>
                                        <p:tgtEl>
                                          <p:spTgt spid="2111"/>
                                        </p:tgtEl>
                                        <p:attrNameLst>
                                          <p:attrName>style.visibility</p:attrName>
                                        </p:attrNameLst>
                                      </p:cBhvr>
                                      <p:to>
                                        <p:strVal val="hidden"/>
                                      </p:to>
                                    </p:set>
                                  </p:childTnLst>
                                  <p:subTnLst>
                                    <p:audio>
                                      <p:cMediaNode>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p:stCondLst>
                              <p:cond delay="63700"/>
                            </p:stCondLst>
                            <p:childTnLst>
                              <p:par>
                                <p:cTn id="237" presetID="9" presetClass="exit" presetSubtype="0" fill="hold" grpId="0" nodeType="afterEffect">
                                  <p:stCondLst>
                                    <p:cond delay="600"/>
                                  </p:stCondLst>
                                  <p:childTnLst>
                                    <p:animEffect transition="out" filter="dissolve">
                                      <p:cBhvr>
                                        <p:cTn id="238" dur="500"/>
                                        <p:tgtEl>
                                          <p:spTgt spid="2112"/>
                                        </p:tgtEl>
                                      </p:cBhvr>
                                    </p:animEffect>
                                    <p:set>
                                      <p:cBhvr>
                                        <p:cTn id="239" dur="1" fill="hold">
                                          <p:stCondLst>
                                            <p:cond delay="499"/>
                                          </p:stCondLst>
                                        </p:cTn>
                                        <p:tgtEl>
                                          <p:spTgt spid="2112"/>
                                        </p:tgtEl>
                                        <p:attrNameLst>
                                          <p:attrName>style.visibility</p:attrName>
                                        </p:attrNameLst>
                                      </p:cBhvr>
                                      <p:to>
                                        <p:strVal val="hidden"/>
                                      </p:to>
                                    </p:set>
                                  </p:childTnLst>
                                  <p:subTnLst>
                                    <p:audio>
                                      <p:cMediaNode>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p:stCondLst>
                              <p:cond delay="64800"/>
                            </p:stCondLst>
                            <p:childTnLst>
                              <p:par>
                                <p:cTn id="241" presetID="9" presetClass="exit" presetSubtype="0" fill="hold" grpId="0" nodeType="afterEffect">
                                  <p:stCondLst>
                                    <p:cond delay="600"/>
                                  </p:stCondLst>
                                  <p:childTnLst>
                                    <p:animEffect transition="out" filter="dissolve">
                                      <p:cBhvr>
                                        <p:cTn id="242" dur="500"/>
                                        <p:tgtEl>
                                          <p:spTgt spid="2113"/>
                                        </p:tgtEl>
                                      </p:cBhvr>
                                    </p:animEffect>
                                    <p:set>
                                      <p:cBhvr>
                                        <p:cTn id="243" dur="1" fill="hold">
                                          <p:stCondLst>
                                            <p:cond delay="499"/>
                                          </p:stCondLst>
                                        </p:cTn>
                                        <p:tgtEl>
                                          <p:spTgt spid="2113"/>
                                        </p:tgtEl>
                                        <p:attrNameLst>
                                          <p:attrName>style.visibility</p:attrName>
                                        </p:attrNameLst>
                                      </p:cBhvr>
                                      <p:to>
                                        <p:strVal val="hidden"/>
                                      </p:to>
                                    </p:set>
                                  </p:childTnLst>
                                  <p:subTnLst>
                                    <p:audio>
                                      <p:cMediaNode>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p:stCondLst>
                              <p:cond delay="65900"/>
                            </p:stCondLst>
                            <p:childTnLst>
                              <p:par>
                                <p:cTn id="245" presetID="47" presetClass="entr" presetSubtype="0" fill="hold" grpId="0" nodeType="afterEffect">
                                  <p:stCondLst>
                                    <p:cond delay="0"/>
                                  </p:stCondLst>
                                  <p:childTnLst>
                                    <p:set>
                                      <p:cBhvr>
                                        <p:cTn id="246" dur="1" fill="hold">
                                          <p:stCondLst>
                                            <p:cond delay="0"/>
                                          </p:stCondLst>
                                        </p:cTn>
                                        <p:tgtEl>
                                          <p:spTgt spid="2114"/>
                                        </p:tgtEl>
                                        <p:attrNameLst>
                                          <p:attrName>style.visibility</p:attrName>
                                        </p:attrNameLst>
                                      </p:cBhvr>
                                      <p:to>
                                        <p:strVal val="visible"/>
                                      </p:to>
                                    </p:set>
                                    <p:animEffect transition="in" filter="fade">
                                      <p:cBhvr>
                                        <p:cTn id="247" dur="1000"/>
                                        <p:tgtEl>
                                          <p:spTgt spid="2114"/>
                                        </p:tgtEl>
                                      </p:cBhvr>
                                    </p:animEffect>
                                    <p:anim calcmode="lin" valueType="num">
                                      <p:cBhvr>
                                        <p:cTn id="248" dur="1000" fill="hold"/>
                                        <p:tgtEl>
                                          <p:spTgt spid="2114"/>
                                        </p:tgtEl>
                                        <p:attrNameLst>
                                          <p:attrName>ppt_x</p:attrName>
                                        </p:attrNameLst>
                                      </p:cBhvr>
                                      <p:tavLst>
                                        <p:tav tm="0">
                                          <p:val>
                                            <p:strVal val="#ppt_x"/>
                                          </p:val>
                                        </p:tav>
                                        <p:tav tm="100000">
                                          <p:val>
                                            <p:strVal val="#ppt_x"/>
                                          </p:val>
                                        </p:tav>
                                      </p:tavLst>
                                    </p:anim>
                                    <p:anim calcmode="lin" valueType="num">
                                      <p:cBhvr>
                                        <p:cTn id="249" dur="1000" fill="hold"/>
                                        <p:tgtEl>
                                          <p:spTgt spid="21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4" grpId="0"/>
      <p:bldP spid="2113" grpId="0" animBg="1"/>
      <p:bldP spid="2112" grpId="0" animBg="1"/>
      <p:bldP spid="2111" grpId="0" animBg="1"/>
      <p:bldP spid="2110" grpId="0" animBg="1"/>
      <p:bldP spid="2109" grpId="0" animBg="1"/>
      <p:bldP spid="2108" grpId="0" animBg="1"/>
      <p:bldP spid="2107" grpId="0" animBg="1"/>
      <p:bldP spid="2106" grpId="0" animBg="1"/>
      <p:bldP spid="2105" grpId="0" animBg="1"/>
      <p:bldP spid="2104" grpId="0" animBg="1"/>
      <p:bldP spid="2103" grpId="0" animBg="1"/>
      <p:bldP spid="2102" grpId="0" animBg="1"/>
      <p:bldP spid="2101" grpId="0" animBg="1"/>
      <p:bldP spid="2100" grpId="0" animBg="1"/>
      <p:bldP spid="2099" grpId="0" animBg="1"/>
      <p:bldP spid="2098" grpId="0" animBg="1"/>
      <p:bldP spid="2097" grpId="0" animBg="1"/>
      <p:bldP spid="2096" grpId="0" animBg="1"/>
      <p:bldP spid="2095" grpId="0" animBg="1"/>
      <p:bldP spid="2094" grpId="0" animBg="1"/>
      <p:bldP spid="2093" grpId="0" animBg="1"/>
      <p:bldP spid="2092" grpId="0" animBg="1"/>
      <p:bldP spid="2091" grpId="0" animBg="1"/>
      <p:bldP spid="2090" grpId="0" animBg="1"/>
      <p:bldP spid="2089" grpId="0" animBg="1"/>
      <p:bldP spid="2088" grpId="0" animBg="1"/>
      <p:bldP spid="2087" grpId="0" animBg="1"/>
      <p:bldP spid="2086" grpId="0" animBg="1"/>
      <p:bldP spid="2085" grpId="0" animBg="1"/>
      <p:bldP spid="2084" grpId="0" animBg="1"/>
      <p:bldP spid="2083" grpId="0" animBg="1"/>
      <p:bldP spid="2082" grpId="0" animBg="1"/>
      <p:bldP spid="2081" grpId="0" animBg="1"/>
      <p:bldP spid="2080" grpId="0" animBg="1"/>
      <p:bldP spid="2079" grpId="0" animBg="1"/>
      <p:bldP spid="2078" grpId="0" animBg="1"/>
      <p:bldP spid="2077" grpId="0" animBg="1"/>
      <p:bldP spid="2076" grpId="0" animBg="1"/>
      <p:bldP spid="2075" grpId="0" animBg="1"/>
      <p:bldP spid="2074" grpId="0" animBg="1"/>
      <p:bldP spid="2073" grpId="0" animBg="1"/>
      <p:bldP spid="2072" grpId="0" animBg="1"/>
      <p:bldP spid="2071" grpId="0" animBg="1"/>
      <p:bldP spid="2070" grpId="0" animBg="1"/>
      <p:bldP spid="2069" grpId="0" animBg="1"/>
      <p:bldP spid="2068" grpId="0" animBg="1"/>
      <p:bldP spid="2067" grpId="0" animBg="1"/>
      <p:bldP spid="2066" grpId="0" animBg="1"/>
      <p:bldP spid="2065" grpId="0" animBg="1"/>
      <p:bldP spid="2064" grpId="0" animBg="1"/>
      <p:bldP spid="2063" grpId="0" animBg="1"/>
      <p:bldP spid="2062" grpId="0" animBg="1"/>
      <p:bldP spid="2061" grpId="0" animBg="1"/>
      <p:bldP spid="2060" grpId="0" animBg="1"/>
      <p:bldP spid="2059" grpId="0" animBg="1"/>
      <p:bldP spid="2058" grpId="0" animBg="1"/>
      <p:bldP spid="2057" grpId="0" animBg="1"/>
      <p:bldP spid="2056" grpId="0" animBg="1"/>
      <p:bldP spid="2055" grpId="0" animBg="1"/>
      <p:bldP spid="20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3400" y="1081088"/>
            <a:ext cx="2895600" cy="579437"/>
          </a:xfrm>
          <a:prstGeom prst="rect">
            <a:avLst/>
          </a:prstGeom>
          <a:noFill/>
          <a:ln w="9525">
            <a:noFill/>
            <a:miter lim="800000"/>
            <a:headEnd/>
            <a:tailEnd/>
          </a:ln>
          <a:effectLst/>
        </p:spPr>
        <p:txBody>
          <a:bodyPr>
            <a:spAutoFit/>
          </a:bodyPr>
          <a:lstStyle/>
          <a:p>
            <a:pPr algn="ctr">
              <a:spcBef>
                <a:spcPct val="50000"/>
              </a:spcBef>
            </a:pPr>
            <a:r>
              <a:rPr lang="en-US" altLang="en-US" sz="3200" b="1">
                <a:solidFill>
                  <a:srgbClr val="000000"/>
                </a:solidFill>
                <a:latin typeface="Times New Roman" pitchFamily="18" charset="0"/>
              </a:rPr>
              <a:t>NỘI DUNG</a:t>
            </a:r>
            <a:endParaRPr lang="en-US" altLang="en-US" sz="3200" b="1">
              <a:latin typeface="Times New Roman" pitchFamily="18" charset="0"/>
            </a:endParaRPr>
          </a:p>
        </p:txBody>
      </p:sp>
      <p:sp>
        <p:nvSpPr>
          <p:cNvPr id="50179" name="Line 3"/>
          <p:cNvSpPr>
            <a:spLocks noChangeShapeType="1"/>
          </p:cNvSpPr>
          <p:nvPr/>
        </p:nvSpPr>
        <p:spPr bwMode="auto">
          <a:xfrm>
            <a:off x="4114800" y="1066800"/>
            <a:ext cx="0" cy="5791200"/>
          </a:xfrm>
          <a:prstGeom prst="line">
            <a:avLst/>
          </a:prstGeom>
          <a:noFill/>
          <a:ln w="38100">
            <a:solidFill>
              <a:srgbClr val="000000"/>
            </a:solidFill>
            <a:round/>
            <a:headEnd/>
            <a:tailEnd/>
          </a:ln>
          <a:effectLst/>
        </p:spPr>
        <p:txBody>
          <a:bodyPr/>
          <a:lstStyle/>
          <a:p>
            <a:endParaRPr lang="en-US"/>
          </a:p>
        </p:txBody>
      </p:sp>
      <p:sp>
        <p:nvSpPr>
          <p:cNvPr id="517124" name="Text Box 4"/>
          <p:cNvSpPr txBox="1">
            <a:spLocks noChangeArrowheads="1"/>
          </p:cNvSpPr>
          <p:nvPr/>
        </p:nvSpPr>
        <p:spPr bwMode="auto">
          <a:xfrm>
            <a:off x="4191000" y="2819400"/>
            <a:ext cx="4724400"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altLang="en-US" sz="2400" b="1" dirty="0">
                <a:solidFill>
                  <a:srgbClr val="FF0000"/>
                </a:solidFill>
              </a:rPr>
              <a:t>HƯỚNG DẪN VỀ NHÀ </a:t>
            </a:r>
            <a:r>
              <a:rPr lang="en-US" altLang="en-US" sz="2400" dirty="0"/>
              <a:t>:</a:t>
            </a:r>
          </a:p>
          <a:p>
            <a:pPr>
              <a:buFontTx/>
              <a:buChar char="-"/>
              <a:defRPr/>
            </a:pPr>
            <a:r>
              <a:rPr lang="en-US" altLang="en-US" sz="2400" dirty="0" err="1"/>
              <a:t>Học</a:t>
            </a:r>
            <a:r>
              <a:rPr lang="en-US" altLang="en-US" sz="2400" dirty="0"/>
              <a:t> </a:t>
            </a:r>
            <a:r>
              <a:rPr lang="en-US" altLang="en-US" sz="2400" dirty="0" err="1"/>
              <a:t>bài</a:t>
            </a:r>
            <a:r>
              <a:rPr lang="en-US" altLang="en-US" sz="2400" dirty="0"/>
              <a:t>, </a:t>
            </a:r>
            <a:r>
              <a:rPr lang="en-US" altLang="en-US" sz="2400" dirty="0" err="1"/>
              <a:t>xem</a:t>
            </a:r>
            <a:r>
              <a:rPr lang="en-US" altLang="en-US" sz="2400" dirty="0"/>
              <a:t> </a:t>
            </a:r>
            <a:r>
              <a:rPr lang="en-US" altLang="en-US" sz="2400" dirty="0" err="1"/>
              <a:t>nội</a:t>
            </a:r>
            <a:r>
              <a:rPr lang="en-US" altLang="en-US" sz="2400" dirty="0"/>
              <a:t> dung </a:t>
            </a:r>
            <a:r>
              <a:rPr lang="en-US" altLang="en-US" sz="2400" dirty="0" err="1"/>
              <a:t>đã</a:t>
            </a:r>
            <a:r>
              <a:rPr lang="en-US" altLang="en-US" sz="2400" dirty="0"/>
              <a:t> </a:t>
            </a:r>
            <a:r>
              <a:rPr lang="en-US" altLang="en-US" sz="2400" dirty="0" err="1"/>
              <a:t>học</a:t>
            </a:r>
            <a:endParaRPr lang="en-US" altLang="en-US" sz="2400" dirty="0"/>
          </a:p>
          <a:p>
            <a:pPr>
              <a:buFontTx/>
              <a:buChar char="-"/>
              <a:defRPr/>
            </a:pPr>
            <a:r>
              <a:rPr lang="en-US" altLang="en-US" sz="2400" dirty="0" err="1"/>
              <a:t>Thực</a:t>
            </a:r>
            <a:r>
              <a:rPr lang="en-US" altLang="en-US" sz="2400" dirty="0"/>
              <a:t> </a:t>
            </a:r>
            <a:r>
              <a:rPr lang="en-US" altLang="en-US" sz="2400" dirty="0" err="1"/>
              <a:t>hành</a:t>
            </a:r>
            <a:r>
              <a:rPr lang="en-US" altLang="en-US" sz="2400" dirty="0"/>
              <a:t> </a:t>
            </a:r>
            <a:r>
              <a:rPr lang="en-US" altLang="en-US" sz="2400" dirty="0" err="1"/>
              <a:t>lại</a:t>
            </a:r>
            <a:r>
              <a:rPr lang="en-US" altLang="en-US" sz="2400" dirty="0"/>
              <a:t> </a:t>
            </a:r>
            <a:r>
              <a:rPr lang="en-US" altLang="en-US" sz="2400" dirty="0" err="1"/>
              <a:t>các</a:t>
            </a:r>
            <a:r>
              <a:rPr lang="en-US" altLang="en-US" sz="2400" dirty="0"/>
              <a:t> </a:t>
            </a:r>
            <a:r>
              <a:rPr lang="en-US" altLang="en-US" sz="2400" dirty="0" err="1"/>
              <a:t>thao</a:t>
            </a:r>
            <a:r>
              <a:rPr lang="en-US" altLang="en-US" sz="2400" dirty="0"/>
              <a:t> </a:t>
            </a:r>
            <a:r>
              <a:rPr lang="en-US" altLang="en-US" sz="2400" dirty="0" err="1"/>
              <a:t>tác</a:t>
            </a:r>
            <a:r>
              <a:rPr lang="en-US" altLang="en-US" sz="2400" dirty="0"/>
              <a:t> </a:t>
            </a:r>
            <a:r>
              <a:rPr lang="en-US" altLang="en-US" sz="2400" dirty="0" err="1"/>
              <a:t>nếu</a:t>
            </a:r>
            <a:r>
              <a:rPr lang="en-US" altLang="en-US" sz="2400" dirty="0"/>
              <a:t> </a:t>
            </a:r>
            <a:r>
              <a:rPr lang="en-US" altLang="en-US" sz="2400" dirty="0" err="1"/>
              <a:t>có</a:t>
            </a:r>
            <a:r>
              <a:rPr lang="en-US" altLang="en-US" sz="2400" dirty="0"/>
              <a:t> </a:t>
            </a:r>
            <a:r>
              <a:rPr lang="en-US" altLang="en-US" sz="2400" dirty="0" err="1"/>
              <a:t>điều</a:t>
            </a:r>
            <a:r>
              <a:rPr lang="en-US" altLang="en-US" sz="2400" dirty="0"/>
              <a:t> </a:t>
            </a:r>
            <a:r>
              <a:rPr lang="en-US" altLang="en-US" sz="2400" dirty="0" err="1"/>
              <a:t>kiện</a:t>
            </a:r>
            <a:r>
              <a:rPr lang="en-US" altLang="en-US" sz="2400" dirty="0"/>
              <a:t> </a:t>
            </a:r>
            <a:r>
              <a:rPr lang="en-US" altLang="en-US" sz="2400" dirty="0" err="1"/>
              <a:t>máy</a:t>
            </a:r>
            <a:r>
              <a:rPr lang="en-US" altLang="en-US" sz="2400" dirty="0"/>
              <a:t> </a:t>
            </a:r>
            <a:r>
              <a:rPr lang="en-US" altLang="en-US" sz="2400" dirty="0" err="1"/>
              <a:t>tính</a:t>
            </a:r>
            <a:r>
              <a:rPr lang="en-US" altLang="en-US" sz="2400" dirty="0"/>
              <a:t> ở </a:t>
            </a:r>
            <a:r>
              <a:rPr lang="en-US" altLang="en-US" sz="2400" dirty="0" err="1"/>
              <a:t>nhà</a:t>
            </a:r>
            <a:r>
              <a:rPr lang="en-US" altLang="en-US" sz="2400" dirty="0"/>
              <a:t>.</a:t>
            </a:r>
          </a:p>
          <a:p>
            <a:pPr>
              <a:defRPr/>
            </a:pPr>
            <a:r>
              <a:rPr lang="en-US" altLang="en-US" sz="2400" dirty="0"/>
              <a:t>-</a:t>
            </a:r>
            <a:r>
              <a:rPr lang="en-US" altLang="en-US" sz="2400" dirty="0" err="1"/>
              <a:t>Trả</a:t>
            </a:r>
            <a:r>
              <a:rPr lang="en-US" altLang="en-US" sz="2400" dirty="0"/>
              <a:t> </a:t>
            </a:r>
            <a:r>
              <a:rPr lang="en-US" altLang="en-US" sz="2400" dirty="0" err="1"/>
              <a:t>lời</a:t>
            </a:r>
            <a:r>
              <a:rPr lang="en-US" altLang="en-US" sz="2400" dirty="0"/>
              <a:t> </a:t>
            </a:r>
            <a:r>
              <a:rPr lang="en-US" altLang="en-US" sz="2400" dirty="0" err="1"/>
              <a:t>các</a:t>
            </a:r>
            <a:r>
              <a:rPr lang="en-US" altLang="en-US" sz="2400" dirty="0"/>
              <a:t> </a:t>
            </a:r>
            <a:r>
              <a:rPr lang="en-US" altLang="en-US" sz="2400" dirty="0" err="1"/>
              <a:t>câu</a:t>
            </a:r>
            <a:r>
              <a:rPr lang="en-US" altLang="en-US" sz="2400" dirty="0"/>
              <a:t> </a:t>
            </a:r>
            <a:r>
              <a:rPr lang="en-US" altLang="en-US" sz="2400" dirty="0" err="1"/>
              <a:t>hỏi</a:t>
            </a:r>
            <a:r>
              <a:rPr lang="en-US" altLang="en-US" sz="2400" dirty="0"/>
              <a:t> </a:t>
            </a:r>
            <a:r>
              <a:rPr lang="en-US" altLang="en-US" sz="2400" dirty="0" err="1"/>
              <a:t>bài</a:t>
            </a:r>
            <a:r>
              <a:rPr lang="en-US" altLang="en-US" sz="2400" dirty="0"/>
              <a:t> </a:t>
            </a:r>
            <a:r>
              <a:rPr lang="en-US" altLang="en-US" sz="2400" dirty="0" err="1"/>
              <a:t>tập</a:t>
            </a:r>
            <a:r>
              <a:rPr lang="en-US" altLang="en-US" sz="2400" dirty="0"/>
              <a:t> </a:t>
            </a:r>
            <a:r>
              <a:rPr lang="en-US" altLang="en-US" sz="2400" dirty="0" err="1"/>
              <a:t>sách</a:t>
            </a:r>
            <a:r>
              <a:rPr lang="en-US" altLang="en-US" sz="2400" dirty="0"/>
              <a:t> </a:t>
            </a:r>
            <a:r>
              <a:rPr lang="en-US" altLang="en-US" sz="2400" dirty="0" err="1"/>
              <a:t>giáo</a:t>
            </a:r>
            <a:r>
              <a:rPr lang="en-US" altLang="en-US" sz="2400" dirty="0"/>
              <a:t> </a:t>
            </a:r>
            <a:r>
              <a:rPr lang="en-US" altLang="en-US" sz="2400" dirty="0" err="1"/>
              <a:t>khoa</a:t>
            </a:r>
            <a:r>
              <a:rPr lang="en-US" altLang="en-US" sz="2400" dirty="0"/>
              <a:t> </a:t>
            </a:r>
            <a:r>
              <a:rPr lang="en-US" altLang="en-US" sz="2400" dirty="0" err="1"/>
              <a:t>và</a:t>
            </a:r>
            <a:r>
              <a:rPr lang="en-US" altLang="en-US" sz="2400" dirty="0"/>
              <a:t> </a:t>
            </a:r>
            <a:r>
              <a:rPr lang="en-US" altLang="en-US" sz="2400" dirty="0" err="1"/>
              <a:t>sách</a:t>
            </a:r>
            <a:r>
              <a:rPr lang="en-US" altLang="en-US" sz="2400" dirty="0"/>
              <a:t> </a:t>
            </a:r>
            <a:r>
              <a:rPr lang="en-US" altLang="en-US" sz="2400" dirty="0" err="1"/>
              <a:t>bài</a:t>
            </a:r>
            <a:r>
              <a:rPr lang="en-US" altLang="en-US" sz="2400" dirty="0"/>
              <a:t> </a:t>
            </a:r>
            <a:r>
              <a:rPr lang="en-US" altLang="en-US" sz="2400" dirty="0" err="1"/>
              <a:t>tập</a:t>
            </a:r>
            <a:r>
              <a:rPr lang="en-US" altLang="en-US" sz="2400" dirty="0"/>
              <a:t>.</a:t>
            </a:r>
          </a:p>
          <a:p>
            <a:pPr eaLnBrk="1" hangingPunct="1">
              <a:defRPr/>
            </a:pPr>
            <a:r>
              <a:rPr lang="en-US" altLang="en-US" sz="2400" dirty="0"/>
              <a:t>-</a:t>
            </a:r>
            <a:r>
              <a:rPr lang="en-US" altLang="en-US" sz="2400" dirty="0" err="1"/>
              <a:t>Xem</a:t>
            </a:r>
            <a:r>
              <a:rPr lang="en-US" altLang="en-US" sz="2400" dirty="0"/>
              <a:t> </a:t>
            </a:r>
            <a:r>
              <a:rPr lang="en-US" altLang="en-US" sz="2400" dirty="0" err="1"/>
              <a:t>trước</a:t>
            </a:r>
            <a:r>
              <a:rPr lang="en-US" altLang="en-US" sz="2400" dirty="0"/>
              <a:t> </a:t>
            </a:r>
            <a:r>
              <a:rPr lang="en-US" altLang="en-US" sz="2400" dirty="0" err="1"/>
              <a:t>nội</a:t>
            </a:r>
            <a:r>
              <a:rPr lang="en-US" altLang="en-US" sz="2400" dirty="0"/>
              <a:t> dung </a:t>
            </a:r>
            <a:r>
              <a:rPr lang="en-US" altLang="en-US" sz="2400" dirty="0" err="1"/>
              <a:t>tiếp</a:t>
            </a:r>
            <a:r>
              <a:rPr lang="en-US" altLang="en-US" sz="2400" dirty="0"/>
              <a:t> </a:t>
            </a:r>
            <a:r>
              <a:rPr lang="en-US" altLang="en-US" sz="2400" dirty="0" err="1"/>
              <a:t>theo</a:t>
            </a:r>
            <a:r>
              <a:rPr lang="en-US" altLang="en-US" sz="2400" dirty="0"/>
              <a:t>: </a:t>
            </a:r>
          </a:p>
          <a:p>
            <a:pPr eaLnBrk="1" hangingPunct="1">
              <a:defRPr/>
            </a:pPr>
            <a:r>
              <a:rPr lang="en-US" altLang="en-US" sz="2400" b="1" dirty="0">
                <a:solidFill>
                  <a:srgbClr val="FF0000"/>
                </a:solidFill>
                <a:cs typeface="+mn-cs"/>
              </a:rPr>
              <a:t>3. </a:t>
            </a:r>
            <a:r>
              <a:rPr lang="en-US" altLang="en-US" sz="2400" b="1" dirty="0" err="1">
                <a:solidFill>
                  <a:srgbClr val="FF0000"/>
                </a:solidFill>
                <a:cs typeface="+mn-cs"/>
              </a:rPr>
              <a:t>Chèn</a:t>
            </a:r>
            <a:r>
              <a:rPr lang="en-US" altLang="en-US" sz="2400" b="1" dirty="0">
                <a:solidFill>
                  <a:srgbClr val="FF0000"/>
                </a:solidFill>
                <a:cs typeface="+mn-cs"/>
              </a:rPr>
              <a:t> </a:t>
            </a:r>
            <a:r>
              <a:rPr lang="en-US" altLang="en-US" sz="2400" b="1" dirty="0" err="1">
                <a:solidFill>
                  <a:srgbClr val="FF0000"/>
                </a:solidFill>
                <a:cs typeface="+mn-cs"/>
              </a:rPr>
              <a:t>thêm</a:t>
            </a:r>
            <a:r>
              <a:rPr lang="en-US" altLang="en-US" sz="2400" b="1" dirty="0">
                <a:solidFill>
                  <a:srgbClr val="FF0000"/>
                </a:solidFill>
                <a:cs typeface="+mn-cs"/>
              </a:rPr>
              <a:t> </a:t>
            </a:r>
            <a:r>
              <a:rPr lang="en-US" altLang="en-US" sz="2400" b="1" dirty="0" err="1">
                <a:solidFill>
                  <a:srgbClr val="FF0000"/>
                </a:solidFill>
                <a:cs typeface="+mn-cs"/>
              </a:rPr>
              <a:t>hàng</a:t>
            </a:r>
            <a:r>
              <a:rPr lang="en-US" altLang="en-US" sz="2400" b="1" dirty="0">
                <a:solidFill>
                  <a:srgbClr val="FF0000"/>
                </a:solidFill>
                <a:cs typeface="+mn-cs"/>
              </a:rPr>
              <a:t> </a:t>
            </a:r>
            <a:r>
              <a:rPr lang="en-US" altLang="en-US" sz="2400" b="1" dirty="0" err="1">
                <a:solidFill>
                  <a:srgbClr val="FF0000"/>
                </a:solidFill>
                <a:cs typeface="+mn-cs"/>
              </a:rPr>
              <a:t>hoặc</a:t>
            </a:r>
            <a:r>
              <a:rPr lang="en-US" altLang="en-US" sz="2400" b="1" dirty="0">
                <a:solidFill>
                  <a:srgbClr val="FF0000"/>
                </a:solidFill>
                <a:cs typeface="+mn-cs"/>
              </a:rPr>
              <a:t> </a:t>
            </a:r>
            <a:r>
              <a:rPr lang="en-US" altLang="en-US" sz="2400" b="1" dirty="0" err="1">
                <a:solidFill>
                  <a:srgbClr val="FF0000"/>
                </a:solidFill>
                <a:cs typeface="+mn-cs"/>
              </a:rPr>
              <a:t>cột</a:t>
            </a:r>
            <a:r>
              <a:rPr lang="en-US" altLang="en-US" sz="2400" b="1" dirty="0">
                <a:solidFill>
                  <a:srgbClr val="FF0000"/>
                </a:solidFill>
                <a:cs typeface="+mn-cs"/>
              </a:rPr>
              <a:t>.</a:t>
            </a:r>
          </a:p>
          <a:p>
            <a:pPr eaLnBrk="1" hangingPunct="1">
              <a:spcBef>
                <a:spcPct val="50000"/>
              </a:spcBef>
              <a:defRPr/>
            </a:pPr>
            <a:r>
              <a:rPr lang="en-US" altLang="en-US" sz="2400" b="1" dirty="0">
                <a:solidFill>
                  <a:srgbClr val="FF0000"/>
                </a:solidFill>
                <a:cs typeface="+mn-cs"/>
              </a:rPr>
              <a:t>4. </a:t>
            </a:r>
            <a:r>
              <a:rPr lang="en-US" altLang="en-US" sz="2400" b="1" dirty="0" err="1">
                <a:solidFill>
                  <a:srgbClr val="FF0000"/>
                </a:solidFill>
                <a:cs typeface="+mn-cs"/>
              </a:rPr>
              <a:t>Xóa</a:t>
            </a:r>
            <a:r>
              <a:rPr lang="en-US" altLang="en-US" sz="2400" b="1" dirty="0">
                <a:solidFill>
                  <a:srgbClr val="FF0000"/>
                </a:solidFill>
                <a:cs typeface="+mn-cs"/>
              </a:rPr>
              <a:t> </a:t>
            </a:r>
            <a:r>
              <a:rPr lang="en-US" altLang="en-US" sz="2400" b="1" dirty="0" err="1">
                <a:solidFill>
                  <a:srgbClr val="FF0000"/>
                </a:solidFill>
                <a:cs typeface="+mn-cs"/>
              </a:rPr>
              <a:t>hàng</a:t>
            </a:r>
            <a:r>
              <a:rPr lang="en-US" altLang="en-US" sz="2400" b="1" dirty="0">
                <a:solidFill>
                  <a:srgbClr val="FF0000"/>
                </a:solidFill>
                <a:cs typeface="+mn-cs"/>
              </a:rPr>
              <a:t> </a:t>
            </a:r>
            <a:r>
              <a:rPr lang="en-US" altLang="en-US" sz="2400" b="1" dirty="0" err="1">
                <a:solidFill>
                  <a:srgbClr val="FF0000"/>
                </a:solidFill>
                <a:cs typeface="+mn-cs"/>
              </a:rPr>
              <a:t>hoặc</a:t>
            </a:r>
            <a:r>
              <a:rPr lang="en-US" altLang="en-US" sz="2400" b="1" dirty="0">
                <a:solidFill>
                  <a:srgbClr val="FF0000"/>
                </a:solidFill>
                <a:cs typeface="+mn-cs"/>
              </a:rPr>
              <a:t> </a:t>
            </a:r>
            <a:r>
              <a:rPr lang="en-US" altLang="en-US" sz="2400" b="1" dirty="0" err="1">
                <a:solidFill>
                  <a:srgbClr val="FF0000"/>
                </a:solidFill>
                <a:cs typeface="+mn-cs"/>
              </a:rPr>
              <a:t>cột</a:t>
            </a:r>
            <a:r>
              <a:rPr lang="en-US" altLang="en-US" sz="2400" b="1" dirty="0">
                <a:solidFill>
                  <a:srgbClr val="FF0000"/>
                </a:solidFill>
                <a:cs typeface="+mn-cs"/>
              </a:rPr>
              <a:t>.</a:t>
            </a:r>
            <a:endParaRPr lang="en-US" altLang="en-US" sz="2400" b="1" dirty="0">
              <a:solidFill>
                <a:srgbClr val="FF0000"/>
              </a:solidFill>
              <a:effectLst>
                <a:outerShdw blurRad="38100" dist="38100" dir="2700000" algn="tl">
                  <a:srgbClr val="C0C0C0"/>
                </a:outerShdw>
              </a:effectLst>
            </a:endParaRPr>
          </a:p>
        </p:txBody>
      </p:sp>
      <p:pic>
        <p:nvPicPr>
          <p:cNvPr id="50181" name="Picture 5" descr="jlgbook"/>
          <p:cNvPicPr>
            <a:picLocks noChangeAspect="1" noChangeArrowheads="1" noCrop="1"/>
          </p:cNvPicPr>
          <p:nvPr/>
        </p:nvPicPr>
        <p:blipFill>
          <a:blip r:embed="rId2"/>
          <a:srcRect/>
          <a:stretch>
            <a:fillRect/>
          </a:stretch>
        </p:blipFill>
        <p:spPr bwMode="auto">
          <a:xfrm>
            <a:off x="5486400" y="1219200"/>
            <a:ext cx="2286000" cy="1600200"/>
          </a:xfrm>
          <a:prstGeom prst="rect">
            <a:avLst/>
          </a:prstGeom>
          <a:noFill/>
          <a:ln w="9525">
            <a:noFill/>
            <a:miter lim="800000"/>
            <a:headEnd/>
            <a:tailEnd/>
          </a:ln>
        </p:spPr>
      </p:pic>
      <p:sp>
        <p:nvSpPr>
          <p:cNvPr id="50182" name="AutoShape 6"/>
          <p:cNvSpPr>
            <a:spLocks noChangeArrowheads="1"/>
          </p:cNvSpPr>
          <p:nvPr/>
        </p:nvSpPr>
        <p:spPr bwMode="auto">
          <a:xfrm>
            <a:off x="5562600" y="838200"/>
            <a:ext cx="1295400" cy="1066800"/>
          </a:xfrm>
          <a:prstGeom prst="star32">
            <a:avLst>
              <a:gd name="adj" fmla="val 4259"/>
            </a:avLst>
          </a:prstGeom>
          <a:noFill/>
          <a:ln w="9525" algn="ctr">
            <a:solidFill>
              <a:srgbClr val="FFFF00"/>
            </a:solidFill>
            <a:miter lim="800000"/>
            <a:headEnd/>
            <a:tailEnd/>
          </a:ln>
          <a:effectLst/>
        </p:spPr>
        <p:txBody>
          <a:bodyPr wrap="none" anchor="ctr"/>
          <a:lstStyle/>
          <a:p>
            <a:pPr algn="ctr"/>
            <a:endParaRPr lang="en-US"/>
          </a:p>
        </p:txBody>
      </p:sp>
      <p:sp>
        <p:nvSpPr>
          <p:cNvPr id="50183" name="AutoShape 7"/>
          <p:cNvSpPr>
            <a:spLocks noChangeArrowheads="1"/>
          </p:cNvSpPr>
          <p:nvPr/>
        </p:nvSpPr>
        <p:spPr bwMode="gray">
          <a:xfrm>
            <a:off x="496888" y="2928938"/>
            <a:ext cx="3643312" cy="995362"/>
          </a:xfrm>
          <a:prstGeom prst="roundRect">
            <a:avLst>
              <a:gd name="adj" fmla="val 50000"/>
            </a:avLst>
          </a:prstGeom>
          <a:noFill/>
          <a:ln w="57150" algn="ctr">
            <a:solidFill>
              <a:srgbClr val="FF9900"/>
            </a:solidFill>
            <a:round/>
            <a:headEnd/>
            <a:tailEnd/>
          </a:ln>
          <a:effectLst/>
        </p:spPr>
        <p:txBody>
          <a:bodyPr anchor="ctr">
            <a:spAutoFit/>
          </a:bodyPr>
          <a:lstStyle/>
          <a:p>
            <a:pPr eaLnBrk="1" hangingPunct="1">
              <a:spcBef>
                <a:spcPct val="50000"/>
              </a:spcBef>
            </a:pPr>
            <a:r>
              <a:rPr lang="en-US" altLang="en-US" sz="2000" b="1" dirty="0">
                <a:solidFill>
                  <a:srgbClr val="C00000"/>
                </a:solidFill>
              </a:rPr>
              <a:t>2. Thay đổi độ rộng của cột hay độ cao của </a:t>
            </a:r>
            <a:r>
              <a:rPr lang="en-US" altLang="en-US" sz="2000" b="1" dirty="0" smtClean="0">
                <a:solidFill>
                  <a:srgbClr val="C00000"/>
                </a:solidFill>
              </a:rPr>
              <a:t>hàng</a:t>
            </a:r>
            <a:endParaRPr lang="en-US" altLang="en-US" sz="2000" b="1" dirty="0">
              <a:solidFill>
                <a:srgbClr val="C00000"/>
              </a:solidFill>
            </a:endParaRPr>
          </a:p>
        </p:txBody>
      </p:sp>
      <p:sp>
        <p:nvSpPr>
          <p:cNvPr id="50184" name="AutoShape 8"/>
          <p:cNvSpPr>
            <a:spLocks noChangeArrowheads="1"/>
          </p:cNvSpPr>
          <p:nvPr/>
        </p:nvSpPr>
        <p:spPr bwMode="gray">
          <a:xfrm>
            <a:off x="560388" y="2125663"/>
            <a:ext cx="3579812" cy="665162"/>
          </a:xfrm>
          <a:prstGeom prst="roundRect">
            <a:avLst>
              <a:gd name="adj" fmla="val 50000"/>
            </a:avLst>
          </a:prstGeom>
          <a:noFill/>
          <a:ln w="57150" algn="ctr">
            <a:solidFill>
              <a:schemeClr val="hlink"/>
            </a:solidFill>
            <a:round/>
            <a:headEnd/>
            <a:tailEnd/>
          </a:ln>
          <a:effectLst/>
        </p:spPr>
        <p:txBody>
          <a:bodyPr anchor="ctr">
            <a:spAutoFit/>
          </a:bodyPr>
          <a:lstStyle/>
          <a:p>
            <a:pPr eaLnBrk="1" hangingPunct="1">
              <a:spcBef>
                <a:spcPct val="50000"/>
              </a:spcBef>
            </a:pPr>
            <a:r>
              <a:rPr lang="en-US" altLang="en-US" sz="2400" b="1" dirty="0">
                <a:solidFill>
                  <a:srgbClr val="FF3300"/>
                </a:solidFill>
              </a:rPr>
              <a:t>1. Tạo </a:t>
            </a:r>
            <a:r>
              <a:rPr lang="en-US" altLang="en-US" sz="2400" b="1" dirty="0" smtClean="0">
                <a:solidFill>
                  <a:srgbClr val="FF3300"/>
                </a:solidFill>
              </a:rPr>
              <a:t>bảng</a:t>
            </a:r>
            <a:endParaRPr lang="en-US" altLang="en-US" sz="2400" b="1" dirty="0">
              <a:solidFill>
                <a:srgbClr val="FF3300"/>
              </a:solidFill>
            </a:endParaRPr>
          </a:p>
        </p:txBody>
      </p:sp>
      <p:grpSp>
        <p:nvGrpSpPr>
          <p:cNvPr id="50185" name="Group 9"/>
          <p:cNvGrpSpPr>
            <a:grpSpLocks/>
          </p:cNvGrpSpPr>
          <p:nvPr/>
        </p:nvGrpSpPr>
        <p:grpSpPr bwMode="auto">
          <a:xfrm>
            <a:off x="0" y="2111375"/>
            <a:ext cx="609600" cy="604838"/>
            <a:chOff x="2078" y="1680"/>
            <a:chExt cx="1615" cy="1615"/>
          </a:xfrm>
        </p:grpSpPr>
        <p:sp>
          <p:nvSpPr>
            <p:cNvPr id="50209"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algn="ctr"/>
              <a:endParaRPr lang="en-US"/>
            </a:p>
          </p:txBody>
        </p:sp>
        <p:sp>
          <p:nvSpPr>
            <p:cNvPr id="50210"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algn="ctr"/>
              <a:endParaRPr lang="en-US"/>
            </a:p>
          </p:txBody>
        </p:sp>
        <p:sp>
          <p:nvSpPr>
            <p:cNvPr id="517132" name="Oval 12"/>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a:defRPr/>
              </a:pPr>
              <a:endParaRPr lang="en-US">
                <a:cs typeface="+mn-cs"/>
              </a:endParaRPr>
            </a:p>
          </p:txBody>
        </p:sp>
        <p:sp>
          <p:nvSpPr>
            <p:cNvPr id="50212" name="Oval 13"/>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algn="ctr"/>
              <a:endParaRPr lang="en-US"/>
            </a:p>
          </p:txBody>
        </p:sp>
        <p:sp>
          <p:nvSpPr>
            <p:cNvPr id="517134" name="Oval 14"/>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a:defRPr/>
              </a:pPr>
              <a:endParaRPr lang="en-US">
                <a:cs typeface="+mn-cs"/>
              </a:endParaRPr>
            </a:p>
          </p:txBody>
        </p:sp>
        <p:sp>
          <p:nvSpPr>
            <p:cNvPr id="50214" name="Oval 15"/>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algn="ctr"/>
              <a:endParaRPr lang="en-US"/>
            </a:p>
          </p:txBody>
        </p:sp>
      </p:grpSp>
      <p:grpSp>
        <p:nvGrpSpPr>
          <p:cNvPr id="50186" name="Group 16"/>
          <p:cNvGrpSpPr>
            <a:grpSpLocks/>
          </p:cNvGrpSpPr>
          <p:nvPr/>
        </p:nvGrpSpPr>
        <p:grpSpPr bwMode="auto">
          <a:xfrm>
            <a:off x="0" y="3170238"/>
            <a:ext cx="609600" cy="604837"/>
            <a:chOff x="2078" y="1680"/>
            <a:chExt cx="1615" cy="1615"/>
          </a:xfrm>
        </p:grpSpPr>
        <p:sp>
          <p:nvSpPr>
            <p:cNvPr id="50203"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algn="ctr"/>
              <a:endParaRPr lang="en-US"/>
            </a:p>
          </p:txBody>
        </p:sp>
        <p:sp>
          <p:nvSpPr>
            <p:cNvPr id="50204"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algn="ctr"/>
              <a:endParaRPr lang="en-US"/>
            </a:p>
          </p:txBody>
        </p:sp>
        <p:sp>
          <p:nvSpPr>
            <p:cNvPr id="517139" name="Oval 19"/>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a:defRPr/>
              </a:pPr>
              <a:endParaRPr lang="en-US">
                <a:cs typeface="+mn-cs"/>
              </a:endParaRPr>
            </a:p>
          </p:txBody>
        </p:sp>
        <p:sp>
          <p:nvSpPr>
            <p:cNvPr id="50206" name="Oval 20"/>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pPr algn="ctr"/>
              <a:endParaRPr lang="en-US"/>
            </a:p>
          </p:txBody>
        </p:sp>
        <p:sp>
          <p:nvSpPr>
            <p:cNvPr id="517141" name="Oval 21"/>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a:defRPr/>
              </a:pPr>
              <a:endParaRPr lang="en-US">
                <a:cs typeface="+mn-cs"/>
              </a:endParaRPr>
            </a:p>
          </p:txBody>
        </p:sp>
        <p:sp>
          <p:nvSpPr>
            <p:cNvPr id="50208" name="Oval 22"/>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pPr algn="ctr"/>
              <a:endParaRPr lang="en-US"/>
            </a:p>
          </p:txBody>
        </p:sp>
      </p:grpSp>
      <p:sp>
        <p:nvSpPr>
          <p:cNvPr id="50187" name="AutoShape 23"/>
          <p:cNvSpPr>
            <a:spLocks noChangeArrowheads="1"/>
          </p:cNvSpPr>
          <p:nvPr/>
        </p:nvSpPr>
        <p:spPr bwMode="gray">
          <a:xfrm>
            <a:off x="471488" y="4017963"/>
            <a:ext cx="3630612" cy="1168400"/>
          </a:xfrm>
          <a:prstGeom prst="roundRect">
            <a:avLst>
              <a:gd name="adj" fmla="val 50000"/>
            </a:avLst>
          </a:prstGeom>
          <a:noFill/>
          <a:ln w="57150" algn="ctr">
            <a:solidFill>
              <a:srgbClr val="FF00FF"/>
            </a:solidFill>
            <a:round/>
            <a:headEnd/>
            <a:tailEnd/>
          </a:ln>
          <a:effectLst/>
        </p:spPr>
        <p:txBody>
          <a:bodyPr anchor="ctr">
            <a:spAutoFit/>
          </a:bodyPr>
          <a:lstStyle/>
          <a:p>
            <a:pPr eaLnBrk="1" hangingPunct="1">
              <a:spcBef>
                <a:spcPct val="50000"/>
              </a:spcBef>
            </a:pPr>
            <a:r>
              <a:rPr lang="en-US" altLang="en-US" sz="2400" b="1" dirty="0">
                <a:solidFill>
                  <a:srgbClr val="6600CC"/>
                </a:solidFill>
              </a:rPr>
              <a:t>3. Chèn thêm hàng hoặc </a:t>
            </a:r>
            <a:r>
              <a:rPr lang="en-US" altLang="en-US" sz="2400" b="1" dirty="0" smtClean="0">
                <a:solidFill>
                  <a:srgbClr val="6600CC"/>
                </a:solidFill>
              </a:rPr>
              <a:t>cột</a:t>
            </a:r>
            <a:endParaRPr lang="en-US" altLang="en-US" sz="2400" b="1" dirty="0">
              <a:solidFill>
                <a:srgbClr val="6600CC"/>
              </a:solidFill>
            </a:endParaRPr>
          </a:p>
        </p:txBody>
      </p:sp>
      <p:grpSp>
        <p:nvGrpSpPr>
          <p:cNvPr id="50188" name="Group 24"/>
          <p:cNvGrpSpPr>
            <a:grpSpLocks/>
          </p:cNvGrpSpPr>
          <p:nvPr/>
        </p:nvGrpSpPr>
        <p:grpSpPr bwMode="auto">
          <a:xfrm>
            <a:off x="0" y="4270375"/>
            <a:ext cx="609600" cy="604838"/>
            <a:chOff x="2078" y="1680"/>
            <a:chExt cx="1615" cy="1615"/>
          </a:xfrm>
        </p:grpSpPr>
        <p:sp>
          <p:nvSpPr>
            <p:cNvPr id="50197" name="Oval 2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anchor="ctr">
              <a:spAutoFit/>
            </a:bodyPr>
            <a:lstStyle/>
            <a:p>
              <a:pPr algn="ctr"/>
              <a:endParaRPr lang="en-US"/>
            </a:p>
          </p:txBody>
        </p:sp>
        <p:sp>
          <p:nvSpPr>
            <p:cNvPr id="50198" name="Oval 2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anchor="ctr">
              <a:spAutoFit/>
            </a:bodyPr>
            <a:lstStyle/>
            <a:p>
              <a:pPr algn="ctr"/>
              <a:endParaRPr lang="en-US"/>
            </a:p>
          </p:txBody>
        </p:sp>
        <p:sp>
          <p:nvSpPr>
            <p:cNvPr id="517147" name="Oval 2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a:defRPr/>
              </a:pPr>
              <a:endParaRPr lang="en-US">
                <a:cs typeface="+mn-cs"/>
              </a:endParaRPr>
            </a:p>
          </p:txBody>
        </p:sp>
        <p:sp>
          <p:nvSpPr>
            <p:cNvPr id="50200" name="Oval 28"/>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anchor="ctr">
              <a:spAutoFit/>
            </a:bodyPr>
            <a:lstStyle/>
            <a:p>
              <a:pPr algn="ctr"/>
              <a:endParaRPr lang="en-US"/>
            </a:p>
          </p:txBody>
        </p:sp>
        <p:sp>
          <p:nvSpPr>
            <p:cNvPr id="517149" name="Oval 2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a:defRPr/>
              </a:pPr>
              <a:endParaRPr lang="en-US">
                <a:cs typeface="+mn-cs"/>
              </a:endParaRPr>
            </a:p>
          </p:txBody>
        </p:sp>
        <p:sp>
          <p:nvSpPr>
            <p:cNvPr id="50202" name="Oval 30"/>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w="38100" algn="ctr">
              <a:noFill/>
              <a:round/>
              <a:headEnd/>
              <a:tailEnd/>
            </a:ln>
            <a:effectLst/>
          </p:spPr>
          <p:txBody>
            <a:bodyPr anchor="ctr">
              <a:spAutoFit/>
            </a:bodyPr>
            <a:lstStyle/>
            <a:p>
              <a:pPr algn="ctr"/>
              <a:endParaRPr lang="en-US"/>
            </a:p>
          </p:txBody>
        </p:sp>
      </p:grpSp>
      <p:sp>
        <p:nvSpPr>
          <p:cNvPr id="517151" name="AutoShape 31"/>
          <p:cNvSpPr>
            <a:spLocks noChangeArrowheads="1"/>
          </p:cNvSpPr>
          <p:nvPr/>
        </p:nvSpPr>
        <p:spPr bwMode="gray">
          <a:xfrm>
            <a:off x="484188" y="5370513"/>
            <a:ext cx="3656012" cy="649287"/>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xmlns="">
                <a:solidFill>
                  <a:srgbClr val="FF9900"/>
                </a:solidFill>
              </a14:hiddenFill>
            </a:ext>
            <a:ext uri="{AF507438-7753-43E0-B8FC-AC1667EBCBE1}">
              <a14:hiddenEffects xmlns:a14="http://schemas.microsoft.com/office/drawing/2010/main" xmlns="">
                <a:effectLst>
                  <a:outerShdw dist="17961" dir="13500000" algn="ctr" rotWithShape="0">
                    <a:schemeClr val="hlink">
                      <a:gamma/>
                      <a:shade val="60000"/>
                      <a:invGamma/>
                    </a:schemeClr>
                  </a:outerShdw>
                </a:effectLst>
              </a14:hiddenEffects>
            </a:ext>
          </a:extLst>
        </p:spPr>
        <p:txBody>
          <a:bodyPr anchor="ctr">
            <a:spAutoFit/>
          </a:bodyPr>
          <a:lstStyle/>
          <a:p>
            <a:pPr eaLnBrk="1" hangingPunct="1">
              <a:spcBef>
                <a:spcPct val="50000"/>
              </a:spcBef>
              <a:defRPr/>
            </a:pPr>
            <a:r>
              <a:rPr lang="en-US" altLang="en-US" sz="2400" b="1" dirty="0">
                <a:solidFill>
                  <a:schemeClr val="tx2"/>
                </a:solidFill>
                <a:cs typeface="+mn-cs"/>
              </a:rPr>
              <a:t>4. Xóa hàng hoặc </a:t>
            </a:r>
            <a:r>
              <a:rPr lang="en-US" altLang="en-US" sz="2400" b="1" dirty="0" smtClean="0">
                <a:solidFill>
                  <a:schemeClr val="tx2"/>
                </a:solidFill>
                <a:cs typeface="+mn-cs"/>
              </a:rPr>
              <a:t>cột</a:t>
            </a:r>
            <a:endParaRPr lang="en-US" altLang="en-US" sz="2400" b="1" dirty="0">
              <a:solidFill>
                <a:schemeClr val="tx2"/>
              </a:solidFill>
              <a:effectLst>
                <a:outerShdw blurRad="38100" dist="38100" dir="2700000" algn="tl">
                  <a:srgbClr val="C0C0C0"/>
                </a:outerShdw>
              </a:effectLst>
            </a:endParaRPr>
          </a:p>
        </p:txBody>
      </p:sp>
      <p:grpSp>
        <p:nvGrpSpPr>
          <p:cNvPr id="50190" name="Group 32"/>
          <p:cNvGrpSpPr>
            <a:grpSpLocks/>
          </p:cNvGrpSpPr>
          <p:nvPr/>
        </p:nvGrpSpPr>
        <p:grpSpPr bwMode="auto">
          <a:xfrm>
            <a:off x="0" y="5346700"/>
            <a:ext cx="609600" cy="604838"/>
            <a:chOff x="2078" y="1680"/>
            <a:chExt cx="1615" cy="1615"/>
          </a:xfrm>
        </p:grpSpPr>
        <p:sp>
          <p:nvSpPr>
            <p:cNvPr id="50191"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algn="ctr"/>
              <a:endParaRPr lang="en-US"/>
            </a:p>
          </p:txBody>
        </p:sp>
        <p:sp>
          <p:nvSpPr>
            <p:cNvPr id="50192"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algn="ctr"/>
              <a:endParaRPr lang="en-US"/>
            </a:p>
          </p:txBody>
        </p:sp>
        <p:sp>
          <p:nvSpPr>
            <p:cNvPr id="517155" name="Oval 3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a:defRPr/>
              </a:pPr>
              <a:endParaRPr lang="en-US">
                <a:cs typeface="+mn-cs"/>
              </a:endParaRPr>
            </a:p>
          </p:txBody>
        </p:sp>
        <p:sp>
          <p:nvSpPr>
            <p:cNvPr id="50194" name="Oval 36"/>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algn="ctr"/>
              <a:endParaRPr lang="en-US"/>
            </a:p>
          </p:txBody>
        </p:sp>
        <p:sp>
          <p:nvSpPr>
            <p:cNvPr id="517157" name="Oval 3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a:defRPr/>
              </a:pPr>
              <a:endParaRPr lang="en-US">
                <a:cs typeface="+mn-cs"/>
              </a:endParaRPr>
            </a:p>
          </p:txBody>
        </p:sp>
        <p:sp>
          <p:nvSpPr>
            <p:cNvPr id="50196" name="Oval 38"/>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algn="ctr"/>
              <a:endParaRPr lang="en-US"/>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14300" y="2228672"/>
            <a:ext cx="8915400" cy="2308324"/>
          </a:xfrm>
          <a:prstGeom prst="rect">
            <a:avLst/>
          </a:prstGeom>
          <a:noFill/>
        </p:spPr>
        <p:txBody>
          <a:bodyPr wrap="square" lIns="91440" tIns="45720" rIns="91440" bIns="45720">
            <a:spAutoFit/>
          </a:bodyPr>
          <a:lstStyle/>
          <a:p>
            <a:pPr algn="ctr"/>
            <a:r>
              <a:rPr lang="en-US" sz="4800" b="1" i="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XIN TRÂN TRỌNG CẢM ƠN QUÝ THẦY CÔ VÀ CÁC BẠN HỌC SINH THÂN MẾN!</a:t>
            </a:r>
            <a:endParaRPr lang="en-US" sz="48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pic>
        <p:nvPicPr>
          <p:cNvPr id="19" name="Picture 18" descr="hinh-nen-dong-hoa-la-dep-1-57_104333155.gif"/>
          <p:cNvPicPr>
            <a:picLocks noChangeAspect="1"/>
          </p:cNvPicPr>
          <p:nvPr/>
        </p:nvPicPr>
        <p:blipFill>
          <a:blip r:embed="rId3"/>
          <a:stretch>
            <a:fillRect/>
          </a:stretch>
        </p:blipFill>
        <p:spPr>
          <a:xfrm>
            <a:off x="8391525" y="0"/>
            <a:ext cx="752475" cy="1524000"/>
          </a:xfrm>
          <a:prstGeom prst="rect">
            <a:avLst/>
          </a:prstGeom>
        </p:spPr>
      </p:pic>
      <p:pic>
        <p:nvPicPr>
          <p:cNvPr id="20" name="Picture 19" descr="hinh-nen-dong-hoa-la-dep-1-57_104333155.gif"/>
          <p:cNvPicPr>
            <a:picLocks noChangeAspect="1"/>
          </p:cNvPicPr>
          <p:nvPr/>
        </p:nvPicPr>
        <p:blipFill>
          <a:blip r:embed="rId3"/>
          <a:stretch>
            <a:fillRect/>
          </a:stretch>
        </p:blipFill>
        <p:spPr>
          <a:xfrm>
            <a:off x="7467600" y="0"/>
            <a:ext cx="752475" cy="1524000"/>
          </a:xfrm>
          <a:prstGeom prst="rect">
            <a:avLst/>
          </a:prstGeom>
        </p:spPr>
      </p:pic>
      <p:pic>
        <p:nvPicPr>
          <p:cNvPr id="21" name="Picture 20" descr="hinh-nen-dong-hoa-la-dep-1-57_104333155.gif"/>
          <p:cNvPicPr>
            <a:picLocks noChangeAspect="1"/>
          </p:cNvPicPr>
          <p:nvPr/>
        </p:nvPicPr>
        <p:blipFill>
          <a:blip r:embed="rId3"/>
          <a:stretch>
            <a:fillRect/>
          </a:stretch>
        </p:blipFill>
        <p:spPr>
          <a:xfrm>
            <a:off x="6400800" y="0"/>
            <a:ext cx="752475" cy="1524000"/>
          </a:xfrm>
          <a:prstGeom prst="rect">
            <a:avLst/>
          </a:prstGeom>
        </p:spPr>
      </p:pic>
      <p:pic>
        <p:nvPicPr>
          <p:cNvPr id="22" name="Picture 21" descr="hinh-nen-dong-hoa-la-dep-1-57_104333155.gif"/>
          <p:cNvPicPr>
            <a:picLocks noChangeAspect="1"/>
          </p:cNvPicPr>
          <p:nvPr/>
        </p:nvPicPr>
        <p:blipFill>
          <a:blip r:embed="rId3"/>
          <a:stretch>
            <a:fillRect/>
          </a:stretch>
        </p:blipFill>
        <p:spPr>
          <a:xfrm>
            <a:off x="5029200" y="0"/>
            <a:ext cx="752475" cy="1524000"/>
          </a:xfrm>
          <a:prstGeom prst="rect">
            <a:avLst/>
          </a:prstGeom>
        </p:spPr>
      </p:pic>
      <p:pic>
        <p:nvPicPr>
          <p:cNvPr id="23" name="Picture 22" descr="hinh-nen-dong-hoa-la-dep-1-57_104333155.gif"/>
          <p:cNvPicPr>
            <a:picLocks noChangeAspect="1"/>
          </p:cNvPicPr>
          <p:nvPr/>
        </p:nvPicPr>
        <p:blipFill>
          <a:blip r:embed="rId3"/>
          <a:stretch>
            <a:fillRect/>
          </a:stretch>
        </p:blipFill>
        <p:spPr>
          <a:xfrm>
            <a:off x="3810000" y="0"/>
            <a:ext cx="752475" cy="1524000"/>
          </a:xfrm>
          <a:prstGeom prst="rect">
            <a:avLst/>
          </a:prstGeom>
        </p:spPr>
      </p:pic>
      <p:pic>
        <p:nvPicPr>
          <p:cNvPr id="24" name="Picture 23" descr="hinh-nen-dong-hoa-la-dep-1-57_104333155.gif"/>
          <p:cNvPicPr>
            <a:picLocks noChangeAspect="1"/>
          </p:cNvPicPr>
          <p:nvPr/>
        </p:nvPicPr>
        <p:blipFill>
          <a:blip r:embed="rId3"/>
          <a:stretch>
            <a:fillRect/>
          </a:stretch>
        </p:blipFill>
        <p:spPr>
          <a:xfrm>
            <a:off x="2514600" y="0"/>
            <a:ext cx="752475" cy="1524000"/>
          </a:xfrm>
          <a:prstGeom prst="rect">
            <a:avLst/>
          </a:prstGeom>
        </p:spPr>
      </p:pic>
      <p:pic>
        <p:nvPicPr>
          <p:cNvPr id="25" name="Picture 24" descr="hinh-nen-dong-hoa-la-dep-1-57_104333155.gif"/>
          <p:cNvPicPr>
            <a:picLocks noChangeAspect="1"/>
          </p:cNvPicPr>
          <p:nvPr/>
        </p:nvPicPr>
        <p:blipFill>
          <a:blip r:embed="rId3"/>
          <a:stretch>
            <a:fillRect/>
          </a:stretch>
        </p:blipFill>
        <p:spPr>
          <a:xfrm>
            <a:off x="1295400" y="0"/>
            <a:ext cx="752475" cy="1524000"/>
          </a:xfrm>
          <a:prstGeom prst="rect">
            <a:avLst/>
          </a:prstGeom>
        </p:spPr>
      </p:pic>
      <p:pic>
        <p:nvPicPr>
          <p:cNvPr id="26" name="Picture 25" descr="hinh-nen-dong-hoa-la-dep-1-57_104333155.gif"/>
          <p:cNvPicPr>
            <a:picLocks noChangeAspect="1"/>
          </p:cNvPicPr>
          <p:nvPr/>
        </p:nvPicPr>
        <p:blipFill>
          <a:blip r:embed="rId3"/>
          <a:stretch>
            <a:fillRect/>
          </a:stretch>
        </p:blipFill>
        <p:spPr>
          <a:xfrm>
            <a:off x="152400" y="0"/>
            <a:ext cx="752475" cy="1524000"/>
          </a:xfrm>
          <a:prstGeom prst="rect">
            <a:avLst/>
          </a:prstGeom>
        </p:spPr>
      </p:pic>
      <p:pic>
        <p:nvPicPr>
          <p:cNvPr id="28" name="Picture 27" descr="hinh-nen-dong-day-ngang-dep-1-32_104236667.gif"/>
          <p:cNvPicPr>
            <a:picLocks noChangeAspect="1"/>
          </p:cNvPicPr>
          <p:nvPr/>
        </p:nvPicPr>
        <p:blipFill>
          <a:blip r:embed="rId4"/>
          <a:stretch>
            <a:fillRect/>
          </a:stretch>
        </p:blipFill>
        <p:spPr>
          <a:xfrm>
            <a:off x="0" y="6309918"/>
            <a:ext cx="4419600" cy="243281"/>
          </a:xfrm>
          <a:prstGeom prst="rect">
            <a:avLst/>
          </a:prstGeom>
        </p:spPr>
      </p:pic>
      <p:pic>
        <p:nvPicPr>
          <p:cNvPr id="29" name="Picture 28" descr="hinh-nen-dong-day-ngang-dep-1-32_104236667.gif"/>
          <p:cNvPicPr>
            <a:picLocks noChangeAspect="1"/>
          </p:cNvPicPr>
          <p:nvPr/>
        </p:nvPicPr>
        <p:blipFill>
          <a:blip r:embed="rId4"/>
          <a:stretch>
            <a:fillRect/>
          </a:stretch>
        </p:blipFill>
        <p:spPr>
          <a:xfrm>
            <a:off x="4343400" y="6299434"/>
            <a:ext cx="4572000" cy="25167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8"/>
          <p:cNvPicPr>
            <a:picLocks noChangeAspect="1" noChangeArrowheads="1"/>
          </p:cNvPicPr>
          <p:nvPr/>
        </p:nvPicPr>
        <p:blipFill>
          <a:blip r:embed="rId2"/>
          <a:srcRect/>
          <a:stretch>
            <a:fillRect/>
          </a:stretch>
        </p:blipFill>
        <p:spPr bwMode="auto">
          <a:xfrm>
            <a:off x="0" y="0"/>
            <a:ext cx="8763000" cy="5562600"/>
          </a:xfrm>
          <a:prstGeom prst="rect">
            <a:avLst/>
          </a:prstGeom>
          <a:noFill/>
          <a:ln w="9525">
            <a:noFill/>
            <a:miter lim="800000"/>
            <a:headEnd/>
            <a:tailEnd/>
          </a:ln>
        </p:spPr>
      </p:pic>
      <p:sp>
        <p:nvSpPr>
          <p:cNvPr id="3"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b="1" smtClean="0"/>
              <a:t>DANH SÁCH HỌC SINH</a:t>
            </a:r>
            <a:endParaRPr lang="en-US" b="1"/>
          </a:p>
        </p:txBody>
      </p:sp>
      <p:graphicFrame>
        <p:nvGraphicFramePr>
          <p:cNvPr id="6" name="Table 5"/>
          <p:cNvGraphicFramePr>
            <a:graphicFrameLocks noGrp="1"/>
          </p:cNvGraphicFramePr>
          <p:nvPr/>
        </p:nvGraphicFramePr>
        <p:xfrm>
          <a:off x="0" y="914403"/>
          <a:ext cx="9143999" cy="5943596"/>
        </p:xfrm>
        <a:graphic>
          <a:graphicData uri="http://schemas.openxmlformats.org/drawingml/2006/table">
            <a:tbl>
              <a:tblPr/>
              <a:tblGrid>
                <a:gridCol w="394342"/>
                <a:gridCol w="1516697"/>
                <a:gridCol w="839239"/>
                <a:gridCol w="475231"/>
                <a:gridCol w="1267285"/>
                <a:gridCol w="1105504"/>
                <a:gridCol w="1321212"/>
                <a:gridCol w="920130"/>
                <a:gridCol w="1304359"/>
              </a:tblGrid>
              <a:tr h="1071275">
                <a:tc gridSpan="9">
                  <a:txBody>
                    <a:bodyPr/>
                    <a:lstStyle/>
                    <a:p>
                      <a:pPr algn="ctr" fontAlgn="b"/>
                      <a:r>
                        <a:rPr lang="en-US" sz="1000" b="1" i="0" u="none" strike="noStrike" dirty="0">
                          <a:solidFill>
                            <a:srgbClr val="000000"/>
                          </a:solidFill>
                          <a:latin typeface="Times New Roman"/>
                        </a:rPr>
                        <a:t>DANH SÁCH HỌC SINH LỚP 9</a:t>
                      </a:r>
                      <a:br>
                        <a:rPr lang="en-US" sz="1000" b="1" i="0" u="none" strike="noStrike" dirty="0">
                          <a:solidFill>
                            <a:srgbClr val="000000"/>
                          </a:solidFill>
                          <a:latin typeface="Times New Roman"/>
                        </a:rPr>
                      </a:br>
                      <a:r>
                        <a:rPr lang="en-US" sz="1000" b="1" i="0" u="none" strike="noStrike" dirty="0">
                          <a:solidFill>
                            <a:srgbClr val="000000"/>
                          </a:solidFill>
                          <a:latin typeface="Times New Roman"/>
                        </a:rPr>
                        <a:t>NĂM HỌC: 2020-2021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8057">
                <a:tc>
                  <a:txBody>
                    <a:bodyPr/>
                    <a:lstStyle/>
                    <a:p>
                      <a:pPr algn="ctr" fontAlgn="ctr"/>
                      <a:r>
                        <a:rPr lang="en-US" sz="800" b="1" i="0" u="none" strike="noStrike">
                          <a:solidFill>
                            <a:srgbClr val="000000"/>
                          </a:solidFill>
                          <a:latin typeface="Times New Roman"/>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Họ và tên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Ngày sinh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Giới tính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Họ và tên 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Họ và tên mẹ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Chỗ ở hiện nay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latin typeface="Times New Roman"/>
                        </a:rPr>
                        <a:t>Điện thoại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latin typeface="Calibri"/>
                        </a:rPr>
                        <a:t>Ghi chú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7864">
                <a:tc>
                  <a:txBody>
                    <a:bodyPr/>
                    <a:lstStyle/>
                    <a:p>
                      <a:pPr algn="ctr" fontAlgn="b"/>
                      <a:r>
                        <a:rPr lang="en-US" sz="800" b="0" i="0" u="none" strike="noStrike">
                          <a:solidFill>
                            <a:srgbClr val="FF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latin typeface="Times New Roman"/>
                        </a:rPr>
                        <a:t>Nguyễn Thị Kim 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0000"/>
                          </a:solidFill>
                          <a:latin typeface="Times New Roman"/>
                        </a:rPr>
                        <a:t>17/03/2006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latin typeface="Times New Roman"/>
                        </a:rPr>
                        <a:t>Nguyễn Thành Tiệu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latin typeface="Times New Roman"/>
                        </a:rPr>
                        <a:t>Hồ Thị Khiến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latin typeface="Times New Roman"/>
                        </a:rPr>
                        <a:t>Thôn 3-Lang hẹt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latin typeface="Calibri"/>
                        </a:rPr>
                        <a:t>Đại diện PHHS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1282">
                <a:tc>
                  <a:txBody>
                    <a:bodyPr/>
                    <a:lstStyle/>
                    <a:p>
                      <a:pPr algn="ctr" fontAlgn="b"/>
                      <a:r>
                        <a:rPr lang="en-US" sz="800" b="0" i="0" u="none" strike="noStrike">
                          <a:solidFill>
                            <a:srgbClr val="000000"/>
                          </a:solidFill>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Bích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04/11/2006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Đối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Thị Người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2- măngpriu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0968171030</a:t>
                      </a:r>
                      <a:br>
                        <a:rPr lang="en-US" sz="800" b="0" i="0" u="none" strike="noStrike">
                          <a:solidFill>
                            <a:srgbClr val="000000"/>
                          </a:solidFill>
                          <a:latin typeface="Times New Roman"/>
                        </a:rPr>
                      </a:br>
                      <a:r>
                        <a:rPr lang="en-US" sz="800" b="0" i="0" u="none" strike="noStrike">
                          <a:solidFill>
                            <a:srgbClr val="000000"/>
                          </a:solidFill>
                          <a:latin typeface="Times New Roman"/>
                        </a:rPr>
                        <a:t>0326730190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Cất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25/04/2004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Lâm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Bỏ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3 Tăkriêng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0368556974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000000"/>
                          </a:solidFill>
                          <a:latin typeface="Times New Roman"/>
                        </a:rPr>
                        <a:t>Hồ Văn Cang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19/8/2005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Hội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Hiệp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Thôn 3 -Lang hẹt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000000"/>
                          </a:solidFill>
                          <a:latin typeface="Times New Roman"/>
                        </a:rPr>
                        <a:t>Hồ Văn Điệp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08/08/2006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Ngăm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Huyền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Thôn 3 tatun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0356349614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Hát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000000"/>
                          </a:solidFill>
                          <a:latin typeface="Times New Roman"/>
                        </a:rPr>
                        <a:t>05/01/2006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Mấu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Đít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2- măng lùng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0369385037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Hàng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01/05/2005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Hiểu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Đấy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2 -tăkngo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0358315179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FF0000"/>
                          </a:solidFill>
                          <a:latin typeface="Times New Roman"/>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FF0000"/>
                          </a:solidFill>
                          <a:latin typeface="Times New Roman"/>
                        </a:rPr>
                        <a:t>Hồ Văn Huynh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0000"/>
                          </a:solidFill>
                          <a:latin typeface="Times New Roman"/>
                        </a:rPr>
                        <a:t>01/11/2005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FF0000"/>
                          </a:solidFill>
                          <a:latin typeface="Times New Roman"/>
                        </a:rPr>
                        <a:t>Hồ Văn Bằng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latin typeface="Times New Roman"/>
                        </a:rPr>
                        <a:t>chết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FF0000"/>
                          </a:solidFill>
                          <a:latin typeface="Times New Roman"/>
                        </a:rPr>
                        <a:t>Thôn 2- campin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latin typeface="Times New Roman"/>
                        </a:rPr>
                        <a:t>0366204512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latin typeface="Calibri"/>
                        </a:rPr>
                        <a:t>Đại diện PHHS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000000"/>
                          </a:solidFill>
                          <a:latin typeface="Times New Roman"/>
                        </a:rPr>
                        <a:t>Hồ Văn Khoa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26/08/2006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Liêu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Thia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3-tăkchoa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0335677391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000000"/>
                          </a:solidFill>
                          <a:latin typeface="Times New Roman"/>
                        </a:rPr>
                        <a:t>Hồ Đăng 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4/7/2006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Tà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Tiếng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Thôn 3 -tăklang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0398105113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800" b="0" i="0" u="none" strike="noStrike">
                          <a:solidFill>
                            <a:srgbClr val="000000"/>
                          </a:solidFill>
                          <a:latin typeface="Times New Roman"/>
                        </a:rPr>
                        <a:t>Hồ Văn Ngân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9/10/2005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Hồng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Điên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Thôn 2- campin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0387817596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Nguyệt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01/01/2006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Nuôi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Thị Hương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Thôn 2- campin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0344460344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7738">
                <a:tc>
                  <a:txBody>
                    <a:bodyPr/>
                    <a:lstStyle/>
                    <a:p>
                      <a:pPr algn="ctr" fontAlgn="b"/>
                      <a:r>
                        <a:rPr lang="en-US" sz="800" b="0" i="0" u="none" strike="noStrike">
                          <a:solidFill>
                            <a:srgbClr val="000000"/>
                          </a:solidFill>
                          <a:latin typeface="Times New Roman"/>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Hồ Thị Nhiên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01/05/2005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latin typeface="Times New Roman"/>
                        </a:rPr>
                        <a:t>Nữ</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800" b="0" i="0" u="none" strike="noStrike">
                          <a:solidFill>
                            <a:srgbClr val="000000"/>
                          </a:solidFill>
                          <a:latin typeface="Times New Roman"/>
                        </a:rPr>
                        <a:t>Hồ Văn Đôi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Hồ Thị Lý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Times New Roman"/>
                        </a:rPr>
                        <a:t>Thôn 2-langdang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latin typeface="Times New Roman"/>
                        </a:rPr>
                        <a:t>0357131142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40555613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
          <p:cNvGraphicFramePr>
            <a:graphicFrameLocks noGrp="1"/>
          </p:cNvGraphicFramePr>
          <p:nvPr/>
        </p:nvGraphicFramePr>
        <p:xfrm>
          <a:off x="0" y="1219200"/>
          <a:ext cx="9143999" cy="4343401"/>
        </p:xfrm>
        <a:graphic>
          <a:graphicData uri="http://schemas.openxmlformats.org/drawingml/2006/table">
            <a:tbl>
              <a:tblPr/>
              <a:tblGrid>
                <a:gridCol w="4063999">
                  <a:extLst>
                    <a:ext uri="{9D8B030D-6E8A-4147-A177-3AD203B41FA5}">
                      <a16:colId xmlns="" xmlns:a16="http://schemas.microsoft.com/office/drawing/2014/main" val="2865819096"/>
                    </a:ext>
                  </a:extLst>
                </a:gridCol>
                <a:gridCol w="1541638">
                  <a:extLst>
                    <a:ext uri="{9D8B030D-6E8A-4147-A177-3AD203B41FA5}">
                      <a16:colId xmlns="" xmlns:a16="http://schemas.microsoft.com/office/drawing/2014/main" val="651540443"/>
                    </a:ext>
                  </a:extLst>
                </a:gridCol>
                <a:gridCol w="1926168">
                  <a:extLst>
                    <a:ext uri="{9D8B030D-6E8A-4147-A177-3AD203B41FA5}">
                      <a16:colId xmlns="" xmlns:a16="http://schemas.microsoft.com/office/drawing/2014/main" val="1806058849"/>
                    </a:ext>
                  </a:extLst>
                </a:gridCol>
                <a:gridCol w="1612194">
                  <a:extLst>
                    <a:ext uri="{9D8B030D-6E8A-4147-A177-3AD203B41FA5}">
                      <a16:colId xmlns="" xmlns:a16="http://schemas.microsoft.com/office/drawing/2014/main" val="1811442146"/>
                    </a:ext>
                  </a:extLst>
                </a:gridCol>
              </a:tblGrid>
              <a:tr h="1291417">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Họ</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và</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tên</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Toán</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Ngữ</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văn</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Vật</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lý</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2204944707"/>
                  </a:ext>
                </a:extLst>
              </a:tr>
              <a:tr h="1017328">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Trần Thị 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2245122332"/>
                  </a:ext>
                </a:extLst>
              </a:tr>
              <a:tr h="1014527">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Mai Kim Châu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30904879"/>
                  </a:ext>
                </a:extLst>
              </a:tr>
              <a:tr h="1020129">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Nguyễn Thị Hòa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431029118"/>
                  </a:ext>
                </a:extLst>
              </a:tr>
            </a:tbl>
          </a:graphicData>
        </a:graphic>
      </p:graphicFrame>
      <p:sp>
        <p:nvSpPr>
          <p:cNvPr id="3" name="TextBox 2"/>
          <p:cNvSpPr txBox="1"/>
          <p:nvPr/>
        </p:nvSpPr>
        <p:spPr>
          <a:xfrm>
            <a:off x="0" y="381000"/>
            <a:ext cx="9144000" cy="584775"/>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BẢNG ĐIỂM</a:t>
            </a:r>
            <a:endParaRPr lang="en-US" sz="3200" dirty="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5"/>
          <p:cNvSpPr>
            <a:spLocks noChangeArrowheads="1"/>
          </p:cNvSpPr>
          <p:nvPr/>
        </p:nvSpPr>
        <p:spPr bwMode="auto">
          <a:xfrm>
            <a:off x="0" y="2590799"/>
            <a:ext cx="4419600" cy="1499138"/>
          </a:xfrm>
          <a:prstGeom prst="flowChartProcess">
            <a:avLst/>
          </a:prstGeom>
          <a:solidFill>
            <a:srgbClr val="FFFFCC"/>
          </a:solidFill>
          <a:ln w="28575">
            <a:solidFill>
              <a:srgbClr val="FF00FF"/>
            </a:solidFill>
            <a:miter lim="800000"/>
            <a:headEnd/>
            <a:tailEnd/>
          </a:ln>
        </p:spPr>
        <p:txBody>
          <a:bodyPr wrap="square" lIns="54000" tIns="10800" rIns="54000" bIns="10800" anchor="ctr">
            <a:spAutoFit/>
          </a:bodyPr>
          <a:lstStyle/>
          <a:p>
            <a:pPr algn="just">
              <a:lnSpc>
                <a:spcPct val="200000"/>
              </a:lnSpc>
            </a:pPr>
            <a:r>
              <a:rPr lang="en-US" altLang="en-US" sz="1600" b="1" dirty="0">
                <a:solidFill>
                  <a:schemeClr val="tx2">
                    <a:lumMod val="75000"/>
                  </a:schemeClr>
                </a:solidFill>
              </a:rPr>
              <a:t>Trần Thị Lan: Toán 8, Ngữ văn 7, Vật lý 6</a:t>
            </a:r>
          </a:p>
          <a:p>
            <a:pPr algn="just">
              <a:lnSpc>
                <a:spcPct val="200000"/>
              </a:lnSpc>
            </a:pPr>
            <a:r>
              <a:rPr lang="en-US" altLang="en-US" sz="1600" b="1" dirty="0">
                <a:solidFill>
                  <a:schemeClr val="tx2">
                    <a:lumMod val="75000"/>
                  </a:schemeClr>
                </a:solidFill>
              </a:rPr>
              <a:t>Mai Kim Châu: Toán 7, Ngữ văn 9, Vật lý 8</a:t>
            </a:r>
          </a:p>
          <a:p>
            <a:pPr algn="just">
              <a:lnSpc>
                <a:spcPct val="200000"/>
              </a:lnSpc>
            </a:pPr>
            <a:r>
              <a:rPr lang="en-US" altLang="en-US" sz="1600" b="1" dirty="0">
                <a:solidFill>
                  <a:schemeClr val="tx2">
                    <a:lumMod val="75000"/>
                  </a:schemeClr>
                </a:solidFill>
              </a:rPr>
              <a:t>Nguyễn </a:t>
            </a:r>
            <a:r>
              <a:rPr lang="en-US" altLang="en-US" sz="1600" b="1" dirty="0" smtClean="0">
                <a:solidFill>
                  <a:schemeClr val="tx2">
                    <a:lumMod val="75000"/>
                  </a:schemeClr>
                </a:solidFill>
              </a:rPr>
              <a:t>Thị Hòa</a:t>
            </a:r>
            <a:r>
              <a:rPr lang="en-US" altLang="en-US" sz="1600" b="1" dirty="0">
                <a:solidFill>
                  <a:schemeClr val="tx2">
                    <a:lumMod val="75000"/>
                  </a:schemeClr>
                </a:solidFill>
              </a:rPr>
              <a:t>: Toán 6, Ngữ văn 7, Vật lý 7</a:t>
            </a:r>
            <a:endParaRPr lang="en-US" altLang="en-US" sz="1600" dirty="0">
              <a:solidFill>
                <a:schemeClr val="tx2">
                  <a:lumMod val="75000"/>
                </a:schemeClr>
              </a:solidFill>
            </a:endParaRPr>
          </a:p>
        </p:txBody>
      </p:sp>
      <p:sp>
        <p:nvSpPr>
          <p:cNvPr id="31747" name="Text Box 36"/>
          <p:cNvSpPr txBox="1">
            <a:spLocks noChangeArrowheads="1"/>
          </p:cNvSpPr>
          <p:nvPr/>
        </p:nvSpPr>
        <p:spPr bwMode="auto">
          <a:xfrm>
            <a:off x="994280" y="756870"/>
            <a:ext cx="7937500" cy="1499138"/>
          </a:xfrm>
          <a:prstGeom prst="rect">
            <a:avLst/>
          </a:prstGeom>
          <a:noFill/>
          <a:ln w="9525">
            <a:noFill/>
            <a:miter lim="800000"/>
            <a:headEnd/>
            <a:tailEnd/>
          </a:ln>
        </p:spPr>
        <p:txBody>
          <a:bodyPr lIns="54000" tIns="10800" rIns="54000" bIns="10800">
            <a:spAutoFit/>
          </a:bodyPr>
          <a:lstStyle/>
          <a:p>
            <a:pPr algn="just">
              <a:spcBef>
                <a:spcPct val="50000"/>
              </a:spcBef>
            </a:pPr>
            <a:r>
              <a:rPr lang="en-US" altLang="en-US" sz="3200" b="1" dirty="0" smtClean="0">
                <a:solidFill>
                  <a:srgbClr val="0000FF"/>
                </a:solidFill>
              </a:rPr>
              <a:t>Theo em, nội dung trình bày theo cách nào cô đọng, dễ hiểu và dễ so sánh hơn?</a:t>
            </a:r>
            <a:endParaRPr lang="en-US" altLang="en-US" sz="3200" b="1" dirty="0">
              <a:solidFill>
                <a:srgbClr val="0000FF"/>
              </a:solidFill>
            </a:endParaRPr>
          </a:p>
        </p:txBody>
      </p:sp>
      <p:pic>
        <p:nvPicPr>
          <p:cNvPr id="31748" name="Picture 37" descr="Cau hoi"/>
          <p:cNvPicPr preferRelativeResize="0">
            <a:picLocks noChangeAspect="1" noChangeArrowheads="1" noCrop="1"/>
          </p:cNvPicPr>
          <p:nvPr/>
        </p:nvPicPr>
        <p:blipFill>
          <a:blip r:embed="rId2"/>
          <a:srcRect/>
          <a:stretch>
            <a:fillRect/>
          </a:stretch>
        </p:blipFill>
        <p:spPr bwMode="auto">
          <a:xfrm>
            <a:off x="0" y="1103313"/>
            <a:ext cx="1143000" cy="914400"/>
          </a:xfrm>
          <a:prstGeom prst="rect">
            <a:avLst/>
          </a:prstGeom>
          <a:noFill/>
          <a:ln w="9525">
            <a:noFill/>
            <a:miter lim="800000"/>
            <a:headEnd/>
            <a:tailEnd/>
          </a:ln>
        </p:spPr>
      </p:pic>
      <p:sp>
        <p:nvSpPr>
          <p:cNvPr id="31749" name="Text Box 38"/>
          <p:cNvSpPr txBox="1">
            <a:spLocks noChangeArrowheads="1"/>
          </p:cNvSpPr>
          <p:nvPr/>
        </p:nvSpPr>
        <p:spPr bwMode="auto">
          <a:xfrm>
            <a:off x="762000" y="4495800"/>
            <a:ext cx="2209800" cy="360365"/>
          </a:xfrm>
          <a:prstGeom prst="rect">
            <a:avLst/>
          </a:prstGeom>
          <a:solidFill>
            <a:srgbClr val="FFFF99"/>
          </a:solidFill>
          <a:ln w="9525">
            <a:solidFill>
              <a:schemeClr val="tx1"/>
            </a:solidFill>
            <a:miter lim="800000"/>
            <a:headEnd/>
            <a:tailEnd/>
          </a:ln>
        </p:spPr>
        <p:txBody>
          <a:bodyPr lIns="54000" tIns="10800" rIns="54000" bIns="10800">
            <a:spAutoFit/>
          </a:bodyPr>
          <a:lstStyle/>
          <a:p>
            <a:pPr algn="ctr">
              <a:spcBef>
                <a:spcPct val="50000"/>
              </a:spcBef>
            </a:pPr>
            <a:r>
              <a:rPr lang="en-US" altLang="en-US" sz="2200" b="1" dirty="0"/>
              <a:t>Văn bản 1</a:t>
            </a:r>
          </a:p>
        </p:txBody>
      </p:sp>
      <p:sp>
        <p:nvSpPr>
          <p:cNvPr id="450607" name="Text Box 47"/>
          <p:cNvSpPr txBox="1">
            <a:spLocks noChangeArrowheads="1"/>
          </p:cNvSpPr>
          <p:nvPr/>
        </p:nvSpPr>
        <p:spPr bwMode="auto">
          <a:xfrm>
            <a:off x="571500" y="5289550"/>
            <a:ext cx="7772400" cy="584775"/>
          </a:xfrm>
          <a:prstGeom prst="rect">
            <a:avLst/>
          </a:prstGeom>
          <a:noFill/>
          <a:ln w="28575" algn="ctr">
            <a:noFill/>
            <a:miter lim="800000"/>
            <a:headEnd/>
            <a:tailEnd/>
          </a:ln>
          <a:effectLst/>
        </p:spPr>
        <p:txBody>
          <a:bodyPr>
            <a:spAutoFit/>
          </a:bodyPr>
          <a:lstStyle/>
          <a:p>
            <a:pPr algn="ctr">
              <a:buFont typeface="Arial" pitchFamily="34" charset="0"/>
              <a:buNone/>
            </a:pPr>
            <a:r>
              <a:rPr lang="en-US" altLang="en-US" sz="3200" b="1" dirty="0">
                <a:solidFill>
                  <a:srgbClr val="0000FF"/>
                </a:solidFill>
              </a:rPr>
              <a:t>=&gt; </a:t>
            </a:r>
            <a:r>
              <a:rPr lang="en-US" altLang="en-US" sz="3200" b="1" dirty="0" smtClean="0">
                <a:solidFill>
                  <a:srgbClr val="FF0066"/>
                </a:solidFill>
              </a:rPr>
              <a:t>Văn bản số 2</a:t>
            </a:r>
            <a:endParaRPr lang="en-US" altLang="en-US" sz="3200" dirty="0"/>
          </a:p>
        </p:txBody>
      </p:sp>
      <p:graphicFrame>
        <p:nvGraphicFramePr>
          <p:cNvPr id="8" name="Group 34"/>
          <p:cNvGraphicFramePr>
            <a:graphicFrameLocks noGrp="1"/>
          </p:cNvGraphicFramePr>
          <p:nvPr/>
        </p:nvGraphicFramePr>
        <p:xfrm>
          <a:off x="4495800" y="2438400"/>
          <a:ext cx="4419599" cy="1659612"/>
        </p:xfrm>
        <a:graphic>
          <a:graphicData uri="http://schemas.openxmlformats.org/drawingml/2006/table">
            <a:tbl>
              <a:tblPr/>
              <a:tblGrid>
                <a:gridCol w="1964266">
                  <a:extLst>
                    <a:ext uri="{9D8B030D-6E8A-4147-A177-3AD203B41FA5}">
                      <a16:colId xmlns="" xmlns:a16="http://schemas.microsoft.com/office/drawing/2014/main" val="2865819096"/>
                    </a:ext>
                  </a:extLst>
                </a:gridCol>
                <a:gridCol w="745125">
                  <a:extLst>
                    <a:ext uri="{9D8B030D-6E8A-4147-A177-3AD203B41FA5}">
                      <a16:colId xmlns="" xmlns:a16="http://schemas.microsoft.com/office/drawing/2014/main" val="651540443"/>
                    </a:ext>
                  </a:extLst>
                </a:gridCol>
                <a:gridCol w="930981">
                  <a:extLst>
                    <a:ext uri="{9D8B030D-6E8A-4147-A177-3AD203B41FA5}">
                      <a16:colId xmlns="" xmlns:a16="http://schemas.microsoft.com/office/drawing/2014/main" val="1806058849"/>
                    </a:ext>
                  </a:extLst>
                </a:gridCol>
                <a:gridCol w="779227">
                  <a:extLst>
                    <a:ext uri="{9D8B030D-6E8A-4147-A177-3AD203B41FA5}">
                      <a16:colId xmlns="" xmlns:a16="http://schemas.microsoft.com/office/drawing/2014/main" val="1811442146"/>
                    </a:ext>
                  </a:extLst>
                </a:gridCol>
              </a:tblGrid>
              <a:tr h="4572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Họ</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và</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tên</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Toán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Ngữ</a:t>
                      </a: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err="1" smtClean="0">
                          <a:ln>
                            <a:noFill/>
                          </a:ln>
                          <a:solidFill>
                            <a:srgbClr val="000099"/>
                          </a:solidFill>
                          <a:effectLst/>
                          <a:latin typeface="Arial" panose="020B0604020202020204" pitchFamily="34" charset="0"/>
                          <a:cs typeface="Arial" panose="020B0604020202020204" pitchFamily="34" charset="0"/>
                        </a:rPr>
                        <a:t>văn</a:t>
                      </a:r>
                      <a:endPar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Vật lý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2204944707"/>
                  </a:ext>
                </a:extLst>
              </a:tr>
              <a:tr h="360164">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Trần Thị 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2245122332"/>
                  </a:ext>
                </a:extLst>
              </a:tr>
              <a:tr h="359172">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Mai Kim Châu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30904879"/>
                  </a:ext>
                </a:extLst>
              </a:tr>
              <a:tr h="361156">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Nguyễn Thị Hòa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1431029118"/>
                  </a:ext>
                </a:extLst>
              </a:tr>
            </a:tbl>
          </a:graphicData>
        </a:graphic>
      </p:graphicFrame>
      <p:sp>
        <p:nvSpPr>
          <p:cNvPr id="9" name="Text Box 38"/>
          <p:cNvSpPr txBox="1">
            <a:spLocks noChangeArrowheads="1"/>
          </p:cNvSpPr>
          <p:nvPr/>
        </p:nvSpPr>
        <p:spPr bwMode="auto">
          <a:xfrm>
            <a:off x="5486400" y="4495800"/>
            <a:ext cx="2209800" cy="360365"/>
          </a:xfrm>
          <a:prstGeom prst="rect">
            <a:avLst/>
          </a:prstGeom>
          <a:solidFill>
            <a:srgbClr val="FFFF99"/>
          </a:solidFill>
          <a:ln w="9525">
            <a:solidFill>
              <a:schemeClr val="tx1"/>
            </a:solidFill>
            <a:miter lim="800000"/>
            <a:headEnd/>
            <a:tailEnd/>
          </a:ln>
        </p:spPr>
        <p:txBody>
          <a:bodyPr wrap="square" lIns="54000" tIns="10800" rIns="54000" bIns="10800">
            <a:spAutoFit/>
          </a:bodyPr>
          <a:lstStyle/>
          <a:p>
            <a:pPr algn="ctr">
              <a:spcBef>
                <a:spcPct val="50000"/>
              </a:spcBef>
            </a:pPr>
            <a:r>
              <a:rPr lang="en-US" altLang="en-US" sz="2200" b="1" dirty="0"/>
              <a:t>Văn bản 2</a:t>
            </a:r>
          </a:p>
        </p:txBody>
      </p:sp>
      <p:sp>
        <p:nvSpPr>
          <p:cNvPr id="12"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0607"/>
                                        </p:tgtEl>
                                        <p:attrNameLst>
                                          <p:attrName>style.visibility</p:attrName>
                                        </p:attrNameLst>
                                      </p:cBhvr>
                                      <p:to>
                                        <p:strVal val="visible"/>
                                      </p:to>
                                    </p:set>
                                    <p:animEffect transition="in" filter="wipe(left)">
                                      <p:cBhvr>
                                        <p:cTn id="7" dur="500"/>
                                        <p:tgtEl>
                                          <p:spTgt spid="4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gray">
          <a:xfrm>
            <a:off x="725253" y="4293470"/>
            <a:ext cx="7732947" cy="523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82296" indent="0">
              <a:buNone/>
            </a:pPr>
            <a:r>
              <a:rPr lang="en-US" sz="2800" b="1" i="1" smtClean="0">
                <a:solidFill>
                  <a:srgbClr val="3333CC"/>
                </a:solidFill>
              </a:rPr>
              <a:t>4. Xóa </a:t>
            </a:r>
            <a:r>
              <a:rPr lang="en-US" sz="2800" b="1" i="1" dirty="0" smtClean="0">
                <a:solidFill>
                  <a:srgbClr val="3333CC"/>
                </a:solidFill>
              </a:rPr>
              <a:t>hàng hoặc cột</a:t>
            </a:r>
            <a:endParaRPr lang="en-US" sz="2800" b="1" i="1" dirty="0">
              <a:solidFill>
                <a:srgbClr val="3333CC"/>
              </a:solidFill>
            </a:endParaRPr>
          </a:p>
        </p:txBody>
      </p:sp>
      <p:sp>
        <p:nvSpPr>
          <p:cNvPr id="10" name="Text Box 8"/>
          <p:cNvSpPr txBox="1">
            <a:spLocks noChangeArrowheads="1"/>
          </p:cNvSpPr>
          <p:nvPr/>
        </p:nvSpPr>
        <p:spPr bwMode="gray">
          <a:xfrm>
            <a:off x="685075" y="3247402"/>
            <a:ext cx="6311900" cy="523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82296" indent="0">
              <a:buNone/>
            </a:pPr>
            <a:r>
              <a:rPr lang="en-US" sz="2800" b="1" i="1" smtClean="0">
                <a:solidFill>
                  <a:srgbClr val="3333CC"/>
                </a:solidFill>
              </a:rPr>
              <a:t>3. Chèn </a:t>
            </a:r>
            <a:r>
              <a:rPr lang="en-US" sz="2800" b="1" i="1" dirty="0" smtClean="0">
                <a:solidFill>
                  <a:srgbClr val="3333CC"/>
                </a:solidFill>
              </a:rPr>
              <a:t>thêm hàng hoặc cột	</a:t>
            </a:r>
            <a:endParaRPr lang="vi-VN" sz="2800" b="1" i="1" dirty="0">
              <a:solidFill>
                <a:srgbClr val="3333CC"/>
              </a:solidFill>
            </a:endParaRPr>
          </a:p>
        </p:txBody>
      </p:sp>
      <p:sp>
        <p:nvSpPr>
          <p:cNvPr id="13" name="Text Box 11"/>
          <p:cNvSpPr txBox="1">
            <a:spLocks noChangeArrowheads="1"/>
          </p:cNvSpPr>
          <p:nvPr/>
        </p:nvSpPr>
        <p:spPr bwMode="gray">
          <a:xfrm>
            <a:off x="711398" y="2044192"/>
            <a:ext cx="8089702" cy="977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82296" indent="0">
              <a:buNone/>
            </a:pPr>
            <a:r>
              <a:rPr lang="en-US" sz="2800" b="1" i="1" smtClean="0">
                <a:solidFill>
                  <a:srgbClr val="3333CC"/>
                </a:solidFill>
              </a:rPr>
              <a:t>2. Thay </a:t>
            </a:r>
            <a:r>
              <a:rPr lang="en-US" sz="2800" b="1" i="1" dirty="0" smtClean="0">
                <a:solidFill>
                  <a:srgbClr val="3333CC"/>
                </a:solidFill>
              </a:rPr>
              <a:t>đổi độ rộng của cột hay độ </a:t>
            </a:r>
            <a:r>
              <a:rPr lang="en-US" sz="2800" b="1" i="1" smtClean="0">
                <a:solidFill>
                  <a:srgbClr val="3333CC"/>
                </a:solidFill>
              </a:rPr>
              <a:t>cao của </a:t>
            </a:r>
            <a:r>
              <a:rPr lang="en-US" sz="2800" b="1" i="1" dirty="0" smtClean="0">
                <a:solidFill>
                  <a:srgbClr val="3333CC"/>
                </a:solidFill>
              </a:rPr>
              <a:t>hàng</a:t>
            </a:r>
            <a:endParaRPr lang="en-US" sz="2800" b="1" i="1" dirty="0">
              <a:solidFill>
                <a:srgbClr val="3333CC"/>
              </a:solidFill>
            </a:endParaRPr>
          </a:p>
        </p:txBody>
      </p:sp>
      <p:sp>
        <p:nvSpPr>
          <p:cNvPr id="25" name="Text Box 26"/>
          <p:cNvSpPr txBox="1">
            <a:spLocks noChangeArrowheads="1"/>
          </p:cNvSpPr>
          <p:nvPr/>
        </p:nvSpPr>
        <p:spPr bwMode="gray">
          <a:xfrm>
            <a:off x="707242" y="1295771"/>
            <a:ext cx="6311900" cy="52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82296" indent="0">
              <a:buNone/>
            </a:pPr>
            <a:r>
              <a:rPr lang="en-US" b="1" i="1" smtClean="0">
                <a:solidFill>
                  <a:srgbClr val="3333CC"/>
                </a:solidFill>
              </a:rPr>
              <a:t>1. Tạo </a:t>
            </a:r>
            <a:r>
              <a:rPr lang="en-US" b="1" i="1" dirty="0" smtClean="0">
                <a:solidFill>
                  <a:srgbClr val="3333CC"/>
                </a:solidFill>
              </a:rPr>
              <a:t>bảng</a:t>
            </a:r>
            <a:endParaRPr lang="en-US" sz="2800" b="1" i="1" dirty="0">
              <a:solidFill>
                <a:srgbClr val="3333CC"/>
              </a:solidFill>
            </a:endParaRPr>
          </a:p>
        </p:txBody>
      </p:sp>
      <p:sp>
        <p:nvSpPr>
          <p:cNvPr id="76"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455122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3314700" y="5118100"/>
            <a:ext cx="2628900" cy="514350"/>
          </a:xfrm>
          <a:prstGeom prst="rect">
            <a:avLst/>
          </a:prstGeom>
          <a:noFill/>
          <a:ln w="9525">
            <a:noFill/>
            <a:miter lim="800000"/>
            <a:headEnd/>
            <a:tailEnd/>
          </a:ln>
        </p:spPr>
        <p:txBody>
          <a:bodyPr lIns="54000" tIns="10800" rIns="54000" bIns="10800">
            <a:spAutoFit/>
          </a:bodyPr>
          <a:lstStyle/>
          <a:p>
            <a:pPr algn="ctr" eaLnBrk="1" hangingPunct="1"/>
            <a:r>
              <a:rPr lang="en-US" altLang="en-US" sz="3200" b="1" dirty="0">
                <a:solidFill>
                  <a:srgbClr val="000099"/>
                </a:solidFill>
              </a:rPr>
              <a:t>Bảng điểm</a:t>
            </a:r>
          </a:p>
        </p:txBody>
      </p:sp>
      <p:graphicFrame>
        <p:nvGraphicFramePr>
          <p:cNvPr id="471093" name="Group 53"/>
          <p:cNvGraphicFramePr>
            <a:graphicFrameLocks noGrp="1"/>
          </p:cNvGraphicFramePr>
          <p:nvPr/>
        </p:nvGraphicFramePr>
        <p:xfrm>
          <a:off x="400050" y="2501900"/>
          <a:ext cx="8343900" cy="2316480"/>
        </p:xfrm>
        <a:graphic>
          <a:graphicData uri="http://schemas.openxmlformats.org/drawingml/2006/table">
            <a:tbl>
              <a:tblPr/>
              <a:tblGrid>
                <a:gridCol w="3560063">
                  <a:extLst>
                    <a:ext uri="{9D8B030D-6E8A-4147-A177-3AD203B41FA5}">
                      <a16:colId xmlns="" xmlns:a16="http://schemas.microsoft.com/office/drawing/2014/main" val="2450449617"/>
                    </a:ext>
                  </a:extLst>
                </a:gridCol>
                <a:gridCol w="1557529">
                  <a:extLst>
                    <a:ext uri="{9D8B030D-6E8A-4147-A177-3AD203B41FA5}">
                      <a16:colId xmlns="" xmlns:a16="http://schemas.microsoft.com/office/drawing/2014/main" val="1391723157"/>
                    </a:ext>
                  </a:extLst>
                </a:gridCol>
                <a:gridCol w="1780032">
                  <a:extLst>
                    <a:ext uri="{9D8B030D-6E8A-4147-A177-3AD203B41FA5}">
                      <a16:colId xmlns="" xmlns:a16="http://schemas.microsoft.com/office/drawing/2014/main" val="4215022083"/>
                    </a:ext>
                  </a:extLst>
                </a:gridCol>
                <a:gridCol w="1446276">
                  <a:extLst>
                    <a:ext uri="{9D8B030D-6E8A-4147-A177-3AD203B41FA5}">
                      <a16:colId xmlns="" xmlns:a16="http://schemas.microsoft.com/office/drawing/2014/main" val="1633725928"/>
                    </a:ext>
                  </a:extLst>
                </a:gridCol>
              </a:tblGrid>
              <a:tr h="4572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Họ</a:t>
                      </a: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3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và</a:t>
                      </a: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3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tên</a:t>
                      </a: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Toán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Ngữ văn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Vật lí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2355703205"/>
                  </a:ext>
                </a:extLst>
              </a:tr>
              <a:tr h="4572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Trần Thị 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2317785959"/>
                  </a:ext>
                </a:extLst>
              </a:tr>
              <a:tr h="4572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Mai Kim Châu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3195493848"/>
                  </a:ext>
                </a:extLst>
              </a:tr>
              <a:tr h="4572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Nguyễn Ngọc Hoa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defRPr>
                          <a:solidFill>
                            <a:schemeClr val="tx1"/>
                          </a:solidFill>
                          <a:latin typeface="Arial" panose="020B0604020202020204" pitchFamily="34" charset="0"/>
                          <a:cs typeface="Arial" panose="020B0604020202020204" pitchFamily="34" charset="0"/>
                        </a:defRPr>
                      </a:lvl4pPr>
                      <a:lvl5pPr marL="2057400" indent="-228600" algn="l">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551511595"/>
                  </a:ext>
                </a:extLst>
              </a:tr>
            </a:tbl>
          </a:graphicData>
        </a:graphic>
      </p:graphicFrame>
      <p:sp>
        <p:nvSpPr>
          <p:cNvPr id="35870" name="Text Box 54"/>
          <p:cNvSpPr txBox="1">
            <a:spLocks noChangeArrowheads="1"/>
          </p:cNvSpPr>
          <p:nvPr/>
        </p:nvSpPr>
        <p:spPr bwMode="auto">
          <a:xfrm>
            <a:off x="304800" y="1009650"/>
            <a:ext cx="2895600" cy="514350"/>
          </a:xfrm>
          <a:prstGeom prst="rect">
            <a:avLst/>
          </a:prstGeom>
          <a:noFill/>
          <a:ln w="28575" algn="ctr">
            <a:noFill/>
            <a:miter lim="800000"/>
            <a:headEnd/>
            <a:tailEnd/>
          </a:ln>
          <a:effectLst/>
        </p:spPr>
        <p:txBody>
          <a:bodyPr lIns="18000" tIns="10800" rIns="18000" bIns="10800">
            <a:spAutoFit/>
          </a:bodyPr>
          <a:lstStyle/>
          <a:p>
            <a:pPr>
              <a:spcBef>
                <a:spcPct val="50000"/>
              </a:spcBef>
            </a:pPr>
            <a:r>
              <a:rPr lang="en-US" altLang="en-US" sz="3200" b="1">
                <a:solidFill>
                  <a:srgbClr val="FF0000"/>
                </a:solidFill>
              </a:rPr>
              <a:t>1. Tạo bảng:</a:t>
            </a:r>
          </a:p>
        </p:txBody>
      </p:sp>
      <p:sp>
        <p:nvSpPr>
          <p:cNvPr id="9" name="Rounded Rectangular Callout 8"/>
          <p:cNvSpPr>
            <a:spLocks noChangeArrowheads="1"/>
          </p:cNvSpPr>
          <p:nvPr/>
        </p:nvSpPr>
        <p:spPr bwMode="auto">
          <a:xfrm>
            <a:off x="4913313" y="1009650"/>
            <a:ext cx="4114800" cy="1192213"/>
          </a:xfrm>
          <a:prstGeom prst="wedgeRoundRectCallout">
            <a:avLst>
              <a:gd name="adj1" fmla="val 29579"/>
              <a:gd name="adj2" fmla="val 65667"/>
              <a:gd name="adj3" fmla="val 16667"/>
            </a:avLst>
          </a:prstGeom>
          <a:solidFill>
            <a:schemeClr val="accent3">
              <a:lumMod val="95000"/>
            </a:schemeClr>
          </a:solidFill>
          <a:ln w="9525" algn="ctr">
            <a:solidFill>
              <a:schemeClr val="tx1"/>
            </a:solidFill>
            <a:round/>
            <a:headEnd/>
            <a:tailEnd/>
          </a:ln>
          <a:effectLst/>
        </p:spPr>
        <p:txBody>
          <a:bodyPr>
            <a:spAutoFit/>
          </a:bodyPr>
          <a:lstStyle/>
          <a:p>
            <a:r>
              <a:rPr lang="en-US" sz="3200" b="1" dirty="0"/>
              <a:t>Trình bày nội dung bằng bảng là gì?</a:t>
            </a:r>
          </a:p>
        </p:txBody>
      </p:sp>
      <p:sp>
        <p:nvSpPr>
          <p:cNvPr id="7"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10"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457200" y="1616075"/>
            <a:ext cx="7924800" cy="1568450"/>
          </a:xfrm>
          <a:prstGeom prst="rect">
            <a:avLst/>
          </a:prstGeom>
          <a:noFill/>
          <a:ln w="9525">
            <a:noFill/>
            <a:miter lim="800000"/>
            <a:headEnd/>
            <a:tailEnd/>
          </a:ln>
        </p:spPr>
        <p:txBody>
          <a:bodyPr>
            <a:spAutoFit/>
          </a:bodyPr>
          <a:lstStyle/>
          <a:p>
            <a:pPr algn="just"/>
            <a:r>
              <a:rPr lang="en-US" altLang="en-US" sz="3200" b="1" dirty="0">
                <a:solidFill>
                  <a:srgbClr val="FF3300"/>
                </a:solidFill>
                <a:sym typeface="Wingdings" pitchFamily="2" charset="2"/>
              </a:rPr>
              <a:t> </a:t>
            </a:r>
            <a:r>
              <a:rPr lang="en-US" sz="3200" b="1" dirty="0"/>
              <a:t>Trình bày nội dung bằng bảng là bố trí nội dung văn bản trong các ô theo hàng </a:t>
            </a:r>
            <a:r>
              <a:rPr lang="en-US" sz="3200" b="1" dirty="0" smtClean="0"/>
              <a:t>và </a:t>
            </a:r>
            <a:r>
              <a:rPr lang="en-US" sz="3200" b="1" dirty="0"/>
              <a:t>cột.</a:t>
            </a:r>
          </a:p>
        </p:txBody>
      </p:sp>
      <p:sp>
        <p:nvSpPr>
          <p:cNvPr id="36867" name="Text Box 54"/>
          <p:cNvSpPr txBox="1">
            <a:spLocks noChangeArrowheads="1"/>
          </p:cNvSpPr>
          <p:nvPr/>
        </p:nvSpPr>
        <p:spPr bwMode="auto">
          <a:xfrm>
            <a:off x="304800" y="1009650"/>
            <a:ext cx="2895600" cy="514350"/>
          </a:xfrm>
          <a:prstGeom prst="rect">
            <a:avLst/>
          </a:prstGeom>
          <a:noFill/>
          <a:ln w="28575" algn="ctr">
            <a:noFill/>
            <a:miter lim="800000"/>
            <a:headEnd/>
            <a:tailEnd/>
          </a:ln>
          <a:effectLst/>
        </p:spPr>
        <p:txBody>
          <a:bodyPr lIns="18000" tIns="10800" rIns="18000" bIns="10800">
            <a:spAutoFit/>
          </a:bodyPr>
          <a:lstStyle/>
          <a:p>
            <a:pPr>
              <a:spcBef>
                <a:spcPct val="50000"/>
              </a:spcBef>
            </a:pPr>
            <a:r>
              <a:rPr lang="en-US" altLang="en-US" sz="3200" b="1">
                <a:solidFill>
                  <a:srgbClr val="FF0000"/>
                </a:solidFill>
              </a:rPr>
              <a:t>1. Tạo bảng:</a:t>
            </a:r>
          </a:p>
        </p:txBody>
      </p:sp>
      <p:sp>
        <p:nvSpPr>
          <p:cNvPr id="5" name="AutoShape 55"/>
          <p:cNvSpPr>
            <a:spLocks noChangeArrowheads="1"/>
          </p:cNvSpPr>
          <p:nvPr/>
        </p:nvSpPr>
        <p:spPr bwMode="auto">
          <a:xfrm>
            <a:off x="4443413" y="2895600"/>
            <a:ext cx="3557587" cy="1658621"/>
          </a:xfrm>
          <a:prstGeom prst="wedgeRoundRectCallout">
            <a:avLst>
              <a:gd name="adj1" fmla="val 48991"/>
              <a:gd name="adj2" fmla="val 82986"/>
              <a:gd name="adj3" fmla="val 16667"/>
            </a:avLst>
          </a:prstGeom>
          <a:solidFill>
            <a:schemeClr val="accent3">
              <a:lumMod val="95000"/>
            </a:schemeClr>
          </a:solidFill>
          <a:ln w="12700" cap="sq">
            <a:solidFill>
              <a:schemeClr val="tx1"/>
            </a:solidFill>
            <a:miter lim="800000"/>
            <a:headEnd type="none" w="sm" len="sm"/>
            <a:tailEnd type="none" w="sm" len="sm"/>
          </a:ln>
          <a:effectLst/>
        </p:spPr>
        <p:txBody>
          <a:bodyPr wrap="square" lIns="54000" tIns="10800" rIns="54000" bIns="10800">
            <a:spAutoFit/>
          </a:bodyPr>
          <a:lstStyle/>
          <a:p>
            <a:pPr algn="ctr">
              <a:spcBef>
                <a:spcPct val="50000"/>
              </a:spcBef>
            </a:pPr>
            <a:r>
              <a:rPr lang="en-US" altLang="en-US" sz="3200" b="1" dirty="0"/>
              <a:t>Trước khi tạo bảng ta cần xác định điều gì?</a:t>
            </a:r>
          </a:p>
        </p:txBody>
      </p:sp>
      <p:sp>
        <p:nvSpPr>
          <p:cNvPr id="6" name="Text Box 56"/>
          <p:cNvSpPr txBox="1">
            <a:spLocks noChangeArrowheads="1"/>
          </p:cNvSpPr>
          <p:nvPr/>
        </p:nvSpPr>
        <p:spPr bwMode="auto">
          <a:xfrm>
            <a:off x="468313" y="5181600"/>
            <a:ext cx="7837487" cy="1006475"/>
          </a:xfrm>
          <a:prstGeom prst="rect">
            <a:avLst/>
          </a:prstGeom>
          <a:noFill/>
          <a:ln w="28575" algn="ctr">
            <a:noFill/>
            <a:miter lim="800000"/>
            <a:headEnd/>
            <a:tailEnd/>
          </a:ln>
          <a:effectLst/>
        </p:spPr>
        <p:txBody>
          <a:bodyPr lIns="54000" tIns="10800" rIns="54000" bIns="10800">
            <a:spAutoFit/>
          </a:bodyPr>
          <a:lstStyle/>
          <a:p>
            <a:pPr>
              <a:spcBef>
                <a:spcPct val="50000"/>
              </a:spcBef>
            </a:pPr>
            <a:r>
              <a:rPr lang="en-US" altLang="en-US" sz="3200" dirty="0"/>
              <a:t>*Trước khi tạo bảng ta cần xác định nội dung và số hàng, số cột của bảng.</a:t>
            </a:r>
          </a:p>
        </p:txBody>
      </p:sp>
      <p:sp>
        <p:nvSpPr>
          <p:cNvPr id="8" name="Date Placeholder 12"/>
          <p:cNvSpPr txBox="1">
            <a:spLocks/>
          </p:cNvSpPr>
          <p:nvPr/>
        </p:nvSpPr>
        <p:spPr bwMode="auto">
          <a:xfrm>
            <a:off x="0" y="6248400"/>
            <a:ext cx="1919288" cy="365125"/>
          </a:xfrm>
          <a:noFill/>
          <a:ln>
            <a:miter lim="800000"/>
            <a:headEnd/>
            <a:tailEnd/>
          </a:ln>
        </p:spPr>
        <p:txBody>
          <a:bodyPr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9" name="Title 1"/>
          <p:cNvSpPr txBox="1">
            <a:spLocks/>
          </p:cNvSpPr>
          <p:nvPr/>
        </p:nvSpPr>
        <p:spPr>
          <a:xfrm>
            <a:off x="342900" y="228600"/>
            <a:ext cx="8458200" cy="684212"/>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US" sz="2400" b="1" i="1" smtClean="0">
                <a:solidFill>
                  <a:schemeClr val="tx2">
                    <a:lumMod val="75000"/>
                  </a:schemeClr>
                </a:solidFill>
                <a:latin typeface="Arial" pitchFamily="34" charset="0"/>
                <a:cs typeface="Arial" pitchFamily="34" charset="0"/>
              </a:rPr>
              <a:t>TIẾT 58 </a:t>
            </a:r>
            <a:r>
              <a:rPr lang="en-US" sz="2400" b="1" i="1" dirty="0" smtClean="0">
                <a:solidFill>
                  <a:schemeClr val="tx2">
                    <a:lumMod val="75000"/>
                  </a:schemeClr>
                </a:solidFill>
                <a:latin typeface="Arial" pitchFamily="34" charset="0"/>
                <a:cs typeface="Arial" pitchFamily="34" charset="0"/>
              </a:rPr>
              <a:t>- BÀI 20: TRÌNH BÀY CÔ ĐỌNG BẰNG BẢNG</a:t>
            </a:r>
            <a:endParaRPr lang="en-US" sz="2400" dirty="0">
              <a:solidFill>
                <a:schemeClr val="tx2">
                  <a:lumMod val="7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06&quot;/&gt;&lt;/object&gt;&lt;object type=&quot;3&quot; unique_id=&quot;10005&quot;&gt;&lt;property id=&quot;20148&quot; value=&quot;5&quot;/&gt;&lt;property id=&quot;20300&quot; value=&quot;Slide 2&quot;/&gt;&lt;property id=&quot;20307&quot; value=&quot;419&quot;/&gt;&lt;/object&gt;&lt;object type=&quot;3&quot; unique_id=&quot;10006&quot;&gt;&lt;property id=&quot;20148&quot; value=&quot;5&quot;/&gt;&lt;property id=&quot;20300&quot; value=&quot;Slide 3&quot;/&gt;&lt;property id=&quot;20307&quot; value=&quot;434&quot;/&gt;&lt;/object&gt;&lt;object type=&quot;3&quot; unique_id=&quot;10007&quot;&gt;&lt;property id=&quot;20148&quot; value=&quot;5&quot;/&gt;&lt;property id=&quot;20300&quot; value=&quot;Slide 4&quot;/&gt;&lt;property id=&quot;20307&quot; value=&quot;416&quot;/&gt;&lt;/object&gt;&lt;object type=&quot;3&quot; unique_id=&quot;10008&quot;&gt;&lt;property id=&quot;20148&quot; value=&quot;5&quot;/&gt;&lt;property id=&quot;20300&quot; value=&quot;Slide 5&quot;/&gt;&lt;property id=&quot;20307&quot; value=&quot;436&quot;/&gt;&lt;/object&gt;&lt;object type=&quot;3&quot; unique_id=&quot;10009&quot;&gt;&lt;property id=&quot;20148&quot; value=&quot;5&quot;/&gt;&lt;property id=&quot;20300&quot; value=&quot;Slide 6&quot;/&gt;&lt;property id=&quot;20307&quot; value=&quot;437&quot;/&gt;&lt;/object&gt;&lt;object type=&quot;3&quot; unique_id=&quot;10010&quot;&gt;&lt;property id=&quot;20148&quot; value=&quot;5&quot;/&gt;&lt;property id=&quot;20300&quot; value=&quot;Slide 8&quot;/&gt;&lt;property id=&quot;20307&quot; value=&quot;438&quot;/&gt;&lt;/object&gt;&lt;object type=&quot;3&quot; unique_id=&quot;10011&quot;&gt;&lt;property id=&quot;20148&quot; value=&quot;5&quot;/&gt;&lt;property id=&quot;20300&quot; value=&quot;Slide 7&quot;/&gt;&lt;property id=&quot;20307&quot; value=&quot;435&quot;/&gt;&lt;/object&gt;&lt;object type=&quot;3&quot; unique_id=&quot;10012&quot;&gt;&lt;property id=&quot;20148&quot; value=&quot;5&quot;/&gt;&lt;property id=&quot;20300&quot; value=&quot;Slide 9&quot;/&gt;&lt;property id=&quot;20307&quot; value=&quot;439&quot;/&gt;&lt;/object&gt;&lt;object type=&quot;3&quot; unique_id=&quot;10013&quot;&gt;&lt;property id=&quot;20148&quot; value=&quot;5&quot;/&gt;&lt;property id=&quot;20300&quot; value=&quot;Slide 10&quot;/&gt;&lt;property id=&quot;20307&quot; value=&quot;441&quot;/&gt;&lt;/object&gt;&lt;object type=&quot;3&quot; unique_id=&quot;10014&quot;&gt;&lt;property id=&quot;20148&quot; value=&quot;5&quot;/&gt;&lt;property id=&quot;20300&quot; value=&quot;Slide 11&quot;/&gt;&lt;property id=&quot;20307&quot; value=&quot;442&quot;/&gt;&lt;/object&gt;&lt;object type=&quot;3&quot; unique_id=&quot;10015&quot;&gt;&lt;property id=&quot;20148&quot; value=&quot;5&quot;/&gt;&lt;property id=&quot;20300&quot; value=&quot;Slide 12&quot;/&gt;&lt;property id=&quot;20307&quot; value=&quot;440&quot;/&gt;&lt;/object&gt;&lt;object type=&quot;3&quot; unique_id=&quot;10016&quot;&gt;&lt;property id=&quot;20148&quot; value=&quot;5&quot;/&gt;&lt;property id=&quot;20300&quot; value=&quot;Slide 13&quot;/&gt;&lt;property id=&quot;20307&quot; value=&quot;446&quot;/&gt;&lt;/object&gt;&lt;object type=&quot;3&quot; unique_id=&quot;10017&quot;&gt;&lt;property id=&quot;20148&quot; value=&quot;5&quot;/&gt;&lt;property id=&quot;20300&quot; value=&quot;Slide 14&quot;/&gt;&lt;property id=&quot;20307&quot; value=&quot;443&quot;/&gt;&lt;/object&gt;&lt;object type=&quot;3&quot; unique_id=&quot;10018&quot;&gt;&lt;property id=&quot;20148&quot; value=&quot;5&quot;/&gt;&lt;property id=&quot;20300&quot; value=&quot;Slide 15&quot;/&gt;&lt;property id=&quot;20307&quot; value=&quot;444&quot;/&gt;&lt;/object&gt;&lt;object type=&quot;3&quot; unique_id=&quot;10019&quot;&gt;&lt;property id=&quot;20148&quot; value=&quot;5&quot;/&gt;&lt;property id=&quot;20300&quot; value=&quot;Slide 16&quot;/&gt;&lt;property id=&quot;20307&quot; value=&quot;445&quot;/&gt;&lt;/object&gt;&lt;object type=&quot;3&quot; unique_id=&quot;10020&quot;&gt;&lt;property id=&quot;20148&quot; value=&quot;5&quot;/&gt;&lt;property id=&quot;20300&quot; value=&quot;Slide 17&quot;/&gt;&lt;property id=&quot;20307&quot; value=&quot;447&quot;/&gt;&lt;/object&gt;&lt;object type=&quot;3&quot; unique_id=&quot;10021&quot;&gt;&lt;property id=&quot;20148&quot; value=&quot;5&quot;/&gt;&lt;property id=&quot;20300&quot; value=&quot;Slide 19&quot;/&gt;&lt;property id=&quot;20307&quot; value=&quot;448&quot;/&gt;&lt;/object&gt;&lt;object type=&quot;3&quot; unique_id=&quot;10022&quot;&gt;&lt;property id=&quot;20148&quot; value=&quot;5&quot;/&gt;&lt;property id=&quot;20300&quot; value=&quot;Slide 18&quot;/&gt;&lt;property id=&quot;20307&quot; value=&quot;450&quot;/&gt;&lt;/object&gt;&lt;object type=&quot;3&quot; unique_id=&quot;10023&quot;&gt;&lt;property id=&quot;20148&quot; value=&quot;5&quot;/&gt;&lt;property id=&quot;20300&quot; value=&quot;Slide 20&quot;/&gt;&lt;property id=&quot;20307&quot; value=&quot;451&quot;/&gt;&lt;/object&gt;&lt;/object&gt;&lt;/object&gt;&lt;/database&gt;"/>
  <p:tag name="SECTOMILLISECCONVERTED" val="1"/>
</p:tagLst>
</file>

<file path=ppt/theme/theme1.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2096</TotalTime>
  <Words>1564</Words>
  <Application>Microsoft Office PowerPoint</Application>
  <PresentationFormat>On-screen Show (4:3)</PresentationFormat>
  <Paragraphs>414</Paragraphs>
  <Slides>23</Slides>
  <Notes>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23</vt:i4>
      </vt:variant>
    </vt:vector>
  </HeadingPairs>
  <TitlesOfParts>
    <vt:vector size="32" baseType="lpstr">
      <vt:lpstr>29_MAU</vt:lpstr>
      <vt:lpstr>1_Custom Design</vt:lpstr>
      <vt:lpstr>5_Custom Design</vt:lpstr>
      <vt:lpstr>24_Blends</vt:lpstr>
      <vt:lpstr>7_Custom Design</vt:lpstr>
      <vt:lpstr>8_Custom Design</vt:lpstr>
      <vt:lpstr>9_Custom Design</vt:lpstr>
      <vt:lpstr>10_Custom Design</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dc:creator>
  <cp:lastModifiedBy>ATC082020</cp:lastModifiedBy>
  <cp:revision>217</cp:revision>
  <dcterms:created xsi:type="dcterms:W3CDTF">2018-04-09T22:55:32Z</dcterms:created>
  <dcterms:modified xsi:type="dcterms:W3CDTF">2021-04-08T01:14:30Z</dcterms:modified>
</cp:coreProperties>
</file>